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4"/>
  </p:sldMasterIdLst>
  <p:notesMasterIdLst>
    <p:notesMasterId r:id="rId37"/>
  </p:notesMasterIdLst>
  <p:handoutMasterIdLst>
    <p:handoutMasterId r:id="rId38"/>
  </p:handoutMasterIdLst>
  <p:sldIdLst>
    <p:sldId id="256" r:id="rId5"/>
    <p:sldId id="309" r:id="rId6"/>
    <p:sldId id="442" r:id="rId7"/>
    <p:sldId id="327" r:id="rId8"/>
    <p:sldId id="328" r:id="rId9"/>
    <p:sldId id="332" r:id="rId10"/>
    <p:sldId id="333" r:id="rId11"/>
    <p:sldId id="334" r:id="rId12"/>
    <p:sldId id="335" r:id="rId13"/>
    <p:sldId id="339" r:id="rId14"/>
    <p:sldId id="336" r:id="rId15"/>
    <p:sldId id="337" r:id="rId16"/>
    <p:sldId id="342" r:id="rId17"/>
    <p:sldId id="344" r:id="rId18"/>
    <p:sldId id="341" r:id="rId19"/>
    <p:sldId id="345" r:id="rId20"/>
    <p:sldId id="343" r:id="rId21"/>
    <p:sldId id="452" r:id="rId22"/>
    <p:sldId id="340" r:id="rId23"/>
    <p:sldId id="354" r:id="rId24"/>
    <p:sldId id="353" r:id="rId25"/>
    <p:sldId id="355" r:id="rId26"/>
    <p:sldId id="356" r:id="rId27"/>
    <p:sldId id="359" r:id="rId28"/>
    <p:sldId id="360" r:id="rId29"/>
    <p:sldId id="361" r:id="rId30"/>
    <p:sldId id="362" r:id="rId31"/>
    <p:sldId id="363" r:id="rId32"/>
    <p:sldId id="346" r:id="rId33"/>
    <p:sldId id="329" r:id="rId34"/>
    <p:sldId id="364" r:id="rId35"/>
    <p:sldId id="51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0AD0BFD-4498-4883-B833-9A0460975381}">
          <p14:sldIdLst>
            <p14:sldId id="256"/>
            <p14:sldId id="309"/>
            <p14:sldId id="442"/>
          </p14:sldIdLst>
        </p14:section>
        <p14:section name="RNN general" id="{30581AA5-9977-4123-B2F5-C875908BAA00}">
          <p14:sldIdLst>
            <p14:sldId id="327"/>
            <p14:sldId id="328"/>
            <p14:sldId id="332"/>
            <p14:sldId id="333"/>
            <p14:sldId id="334"/>
            <p14:sldId id="335"/>
            <p14:sldId id="339"/>
            <p14:sldId id="336"/>
            <p14:sldId id="337"/>
            <p14:sldId id="342"/>
            <p14:sldId id="344"/>
            <p14:sldId id="341"/>
            <p14:sldId id="345"/>
            <p14:sldId id="343"/>
          </p14:sldIdLst>
        </p14:section>
        <p14:section name="LSTM" id="{194BE2AC-6473-4FBA-B79F-6996989D2D6F}">
          <p14:sldIdLst>
            <p14:sldId id="452"/>
            <p14:sldId id="340"/>
            <p14:sldId id="354"/>
            <p14:sldId id="353"/>
            <p14:sldId id="355"/>
            <p14:sldId id="356"/>
            <p14:sldId id="359"/>
            <p14:sldId id="360"/>
            <p14:sldId id="361"/>
            <p14:sldId id="362"/>
            <p14:sldId id="363"/>
            <p14:sldId id="346"/>
            <p14:sldId id="329"/>
            <p14:sldId id="364"/>
            <p14:sldId id="5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  <p:cmAuthor id="3" name="Angelo Ziletti" initials="AZ" lastIdx="3" clrIdx="2">
    <p:extLst>
      <p:ext uri="{19B8F6BF-5375-455C-9EA6-DF929625EA0E}">
        <p15:presenceInfo xmlns:p15="http://schemas.microsoft.com/office/powerpoint/2012/main" userId="c78a18fba37b17e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54CC"/>
    <a:srgbClr val="465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7261B0-5F44-4790-91E4-E558BB0B4E65}" v="15" dt="2021-09-06T14:09:37.5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62" autoAdjust="0"/>
    <p:restoredTop sz="83843" autoAdjust="0"/>
  </p:normalViewPr>
  <p:slideViewPr>
    <p:cSldViewPr snapToGrid="0">
      <p:cViewPr varScale="1">
        <p:scale>
          <a:sx n="95" d="100"/>
          <a:sy n="95" d="100"/>
        </p:scale>
        <p:origin x="972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gelo Ziletti" userId="c78a18fba37b17ea" providerId="LiveId" clId="{4C02EB74-F4ED-44A7-9165-AA5AC9563241}"/>
    <pc:docChg chg="undo redo custSel mod addSld delSld modSld sldOrd addSection delSection modSection modShowInfo">
      <pc:chgData name="Angelo Ziletti" userId="c78a18fba37b17ea" providerId="LiveId" clId="{4C02EB74-F4ED-44A7-9165-AA5AC9563241}" dt="2021-01-15T06:44:51.280" v="30325" actId="20577"/>
      <pc:docMkLst>
        <pc:docMk/>
      </pc:docMkLst>
      <pc:sldChg chg="addSp delSp modSp mod">
        <pc:chgData name="Angelo Ziletti" userId="c78a18fba37b17ea" providerId="LiveId" clId="{4C02EB74-F4ED-44A7-9165-AA5AC9563241}" dt="2021-01-13T13:54:22.368" v="30289" actId="20577"/>
        <pc:sldMkLst>
          <pc:docMk/>
          <pc:sldMk cId="4209711902" sldId="256"/>
        </pc:sldMkLst>
        <pc:spChg chg="mod">
          <ac:chgData name="Angelo Ziletti" userId="c78a18fba37b17ea" providerId="LiveId" clId="{4C02EB74-F4ED-44A7-9165-AA5AC9563241}" dt="2021-01-13T13:54:22.368" v="30289" actId="20577"/>
          <ac:spMkLst>
            <pc:docMk/>
            <pc:sldMk cId="4209711902" sldId="256"/>
            <ac:spMk id="2" creationId="{F3AA242D-B507-4381-A8CB-EFA346570379}"/>
          </ac:spMkLst>
        </pc:spChg>
        <pc:spChg chg="mod">
          <ac:chgData name="Angelo Ziletti" userId="c78a18fba37b17ea" providerId="LiveId" clId="{4C02EB74-F4ED-44A7-9165-AA5AC9563241}" dt="2021-01-04T11:10:08.312" v="24182" actId="207"/>
          <ac:spMkLst>
            <pc:docMk/>
            <pc:sldMk cId="4209711902" sldId="256"/>
            <ac:spMk id="3" creationId="{A4F4068D-37AE-4B7D-BC75-216B123A6C44}"/>
          </ac:spMkLst>
        </pc:spChg>
        <pc:grpChg chg="add mod">
          <ac:chgData name="Angelo Ziletti" userId="c78a18fba37b17ea" providerId="LiveId" clId="{4C02EB74-F4ED-44A7-9165-AA5AC9563241}" dt="2021-01-03T15:39:47.810" v="24153"/>
          <ac:grpSpMkLst>
            <pc:docMk/>
            <pc:sldMk cId="4209711902" sldId="256"/>
            <ac:grpSpMk id="9" creationId="{94236D36-4664-4BE7-8BCF-0062E1DA67C3}"/>
          </ac:grpSpMkLst>
        </pc:grpChg>
        <pc:grpChg chg="mod">
          <ac:chgData name="Angelo Ziletti" userId="c78a18fba37b17ea" providerId="LiveId" clId="{4C02EB74-F4ED-44A7-9165-AA5AC9563241}" dt="2021-01-03T15:39:47.810" v="24153"/>
          <ac:grpSpMkLst>
            <pc:docMk/>
            <pc:sldMk cId="4209711902" sldId="256"/>
            <ac:grpSpMk id="16" creationId="{1A23B01B-12A0-4508-828D-F8430DBB6F73}"/>
          </ac:grpSpMkLst>
        </pc:grpChg>
        <pc:grpChg chg="mod">
          <ac:chgData name="Angelo Ziletti" userId="c78a18fba37b17ea" providerId="LiveId" clId="{4C02EB74-F4ED-44A7-9165-AA5AC9563241}" dt="2021-01-03T15:39:47.810" v="24153"/>
          <ac:grpSpMkLst>
            <pc:docMk/>
            <pc:sldMk cId="4209711902" sldId="256"/>
            <ac:grpSpMk id="23" creationId="{0E656B6A-62E0-42A8-A163-09B9BAD5C23F}"/>
          </ac:grpSpMkLst>
        </pc:grpChg>
        <pc:grpChg chg="mod">
          <ac:chgData name="Angelo Ziletti" userId="c78a18fba37b17ea" providerId="LiveId" clId="{4C02EB74-F4ED-44A7-9165-AA5AC9563241}" dt="2021-01-03T15:39:47.810" v="24153"/>
          <ac:grpSpMkLst>
            <pc:docMk/>
            <pc:sldMk cId="4209711902" sldId="256"/>
            <ac:grpSpMk id="25" creationId="{B1153A52-F71A-4C9F-8B44-0C829397B8EB}"/>
          </ac:grpSpMkLst>
        </pc:grpChg>
        <pc:picChg chg="del">
          <ac:chgData name="Angelo Ziletti" userId="c78a18fba37b17ea" providerId="LiveId" clId="{4C02EB74-F4ED-44A7-9165-AA5AC9563241}" dt="2021-01-03T15:39:40.561" v="24151" actId="478"/>
          <ac:picMkLst>
            <pc:docMk/>
            <pc:sldMk cId="4209711902" sldId="256"/>
            <ac:picMk id="4" creationId="{424717DA-0300-4297-B453-65314C5BEA09}"/>
          </ac:picMkLst>
        </pc:picChg>
        <pc:picChg chg="add mod">
          <ac:chgData name="Angelo Ziletti" userId="c78a18fba37b17ea" providerId="LiveId" clId="{4C02EB74-F4ED-44A7-9165-AA5AC9563241}" dt="2021-01-03T15:39:40.807" v="24152"/>
          <ac:picMkLst>
            <pc:docMk/>
            <pc:sldMk cId="4209711902" sldId="256"/>
            <ac:picMk id="8" creationId="{D4AE7F42-3053-4C6E-97D1-6A7FD176DE5D}"/>
          </ac:picMkLst>
        </pc:pic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10" creationId="{B78DED7B-F9D1-48BF-9FFB-0BDF50C7C7A6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11" creationId="{4746C7EF-E3D1-45BF-92A5-D06C5219A75B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12" creationId="{1187AD74-6391-4038-AE14-B4E737915E85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13" creationId="{F96B2C73-008B-496E-A92F-8C7471957C9B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14" creationId="{A8D69EDD-E8B8-4497-9B57-7CAE808E6A85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15" creationId="{26EFD224-AF22-41D7-BB0F-6136C9332B33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17" creationId="{5945326D-F1A8-4FEB-80D7-0E93FAC5BA5B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19" creationId="{CD3C546B-E0CA-4201-848F-E37AF7DA25C7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21" creationId="{D6528716-92B0-4280-8CE1-4854D6449961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24" creationId="{310130FA-C1DD-4C46-B54A-E4D0FAEBC942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26" creationId="{493F9D9C-CDDA-462E-8DCD-F7B4196D7A50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27" creationId="{4C3F256E-85BC-4D57-8F35-D68557352493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28" creationId="{70EBB1F3-E879-4D1E-BA30-D99904E95B8C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29" creationId="{030195ED-41EB-4098-BB4B-44A324A82E05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30" creationId="{E47FEB08-1DA3-4E86-9EA6-0AC7C75D6241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31" creationId="{DB4D8C3B-601E-44DD-81B9-43DEE86B0BC4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32" creationId="{0D1F2029-C615-46E0-A922-B2FED4A9926B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33" creationId="{D50F7F51-08AB-447C-B9B1-8B61F020DC69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34" creationId="{58F7BA3F-7DEA-46F3-8E11-9F6C52C085DF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35" creationId="{3FA1BAC0-176D-4E13-884F-90D03E428245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36" creationId="{0B2C57CE-C570-4509-9651-E1E19C6F322B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37" creationId="{0B0980F1-64CF-4E9D-BA8A-BACD22308D1A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38" creationId="{800D22FF-3BD2-45A2-891D-48C7C4D0D05B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39" creationId="{886535D0-D3F1-4688-901E-9C7CC4A80E43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40" creationId="{82569FBE-AD9F-49C5-875A-0DD11ADA3264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41" creationId="{422D5131-7F9B-4DEF-8233-F79B302C6902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42" creationId="{43BC499B-5249-4887-953E-17445CF58948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43" creationId="{A9B813EB-28AE-4735-B20A-90CEBE2CCDCA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44" creationId="{F0F40FE0-2D23-4316-ACD0-0B24D6634209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45" creationId="{6414DD0F-EDDA-4A65-8E7A-1FD43382B036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46" creationId="{A2433F53-886C-4682-AECA-5207D722D0D3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47" creationId="{1AA30536-DC2F-4B8D-9B3A-D26CCB93AC8D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48" creationId="{D4616FC1-AB57-4935-BAB6-B19DE591724D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49" creationId="{490FE2F8-2F58-4787-8A96-C5A0AC9540FA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50" creationId="{2AD46F46-9447-4C73-AED8-C72523E27D45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51" creationId="{2559DAEC-BB86-4656-8EC2-C560F556EE1C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52" creationId="{F126CFFC-4833-488E-BF52-7B0B2C4C7DD0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53" creationId="{B505B964-4267-496A-83AA-5534CF27165E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54" creationId="{100BF2DF-12C7-4BD2-851B-89B70E26C002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55" creationId="{6A9667E5-53DB-4B02-957E-3DF4E58567E1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56" creationId="{1144FB39-C69F-4C4B-9C88-235D67DDF7E9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57" creationId="{79AD429F-883A-477A-AAEE-5D711CA6A61B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58" creationId="{A242AD55-B3F2-4BF0-AF7B-14DD0BE4CF8B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59" creationId="{FE1CC51C-4B38-4667-9CFB-51E4687B0C3F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60" creationId="{B185913B-7289-457F-BDBA-E86B74A5FCF2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61" creationId="{4924CA32-7362-4A47-967C-0B00A6E9F373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62" creationId="{5B5C44C7-1B15-4E9C-B84C-CFB6DF2EC3CC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63" creationId="{DCE78161-7A91-4C9D-B512-085D11552AE6}"/>
          </ac:inkMkLst>
        </pc:inkChg>
      </pc:sldChg>
      <pc:sldChg chg="modSp mod">
        <pc:chgData name="Angelo Ziletti" userId="c78a18fba37b17ea" providerId="LiveId" clId="{4C02EB74-F4ED-44A7-9165-AA5AC9563241}" dt="2021-01-09T12:31:55.468" v="27411" actId="20577"/>
        <pc:sldMkLst>
          <pc:docMk/>
          <pc:sldMk cId="1622464486" sldId="309"/>
        </pc:sldMkLst>
        <pc:spChg chg="mod">
          <ac:chgData name="Angelo Ziletti" userId="c78a18fba37b17ea" providerId="LiveId" clId="{4C02EB74-F4ED-44A7-9165-AA5AC9563241}" dt="2020-12-31T08:45:40.641" v="201" actId="20577"/>
          <ac:spMkLst>
            <pc:docMk/>
            <pc:sldMk cId="1622464486" sldId="309"/>
            <ac:spMk id="2" creationId="{3DC6CC32-12E2-40AB-91E7-E065E3B54AA8}"/>
          </ac:spMkLst>
        </pc:spChg>
        <pc:graphicFrameChg chg="mod">
          <ac:chgData name="Angelo Ziletti" userId="c78a18fba37b17ea" providerId="LiveId" clId="{4C02EB74-F4ED-44A7-9165-AA5AC9563241}" dt="2021-01-09T12:31:55.468" v="27411" actId="20577"/>
          <ac:graphicFrameMkLst>
            <pc:docMk/>
            <pc:sldMk cId="1622464486" sldId="309"/>
            <ac:graphicFrameMk id="5" creationId="{59405A29-4A0F-429B-A6BA-2D3E9946C76A}"/>
          </ac:graphicFrameMkLst>
        </pc:graphicFrameChg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1382733442" sldId="324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1984521346" sldId="325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531690600" sldId="326"/>
        </pc:sldMkLst>
      </pc:sldChg>
      <pc:sldChg chg="addSp delSp modSp mod modAnim">
        <pc:chgData name="Angelo Ziletti" userId="c78a18fba37b17ea" providerId="LiveId" clId="{4C02EB74-F4ED-44A7-9165-AA5AC9563241}" dt="2021-01-09T14:00:59.252" v="30219"/>
        <pc:sldMkLst>
          <pc:docMk/>
          <pc:sldMk cId="28395815" sldId="327"/>
        </pc:sldMkLst>
        <pc:spChg chg="mod">
          <ac:chgData name="Angelo Ziletti" userId="c78a18fba37b17ea" providerId="LiveId" clId="{4C02EB74-F4ED-44A7-9165-AA5AC9563241}" dt="2020-12-31T09:25:06.615" v="1606" actId="20577"/>
          <ac:spMkLst>
            <pc:docMk/>
            <pc:sldMk cId="28395815" sldId="327"/>
            <ac:spMk id="4" creationId="{C8CF41B1-6617-4D15-A0AA-734C92FA6A8A}"/>
          </ac:spMkLst>
        </pc:spChg>
        <pc:spChg chg="add del mod">
          <ac:chgData name="Angelo Ziletti" userId="c78a18fba37b17ea" providerId="LiveId" clId="{4C02EB74-F4ED-44A7-9165-AA5AC9563241}" dt="2020-12-31T09:22:58.393" v="1420" actId="20577"/>
          <ac:spMkLst>
            <pc:docMk/>
            <pc:sldMk cId="28395815" sldId="327"/>
            <ac:spMk id="5" creationId="{F5E2374C-335E-4A78-A2E6-64FC693B4230}"/>
          </ac:spMkLst>
        </pc:spChg>
        <pc:spChg chg="add del mod">
          <ac:chgData name="Angelo Ziletti" userId="c78a18fba37b17ea" providerId="LiveId" clId="{4C02EB74-F4ED-44A7-9165-AA5AC9563241}" dt="2020-12-31T09:05:09.023" v="711"/>
          <ac:spMkLst>
            <pc:docMk/>
            <pc:sldMk cId="28395815" sldId="327"/>
            <ac:spMk id="6" creationId="{5E9C129C-7A29-408C-B789-309334CFAAF2}"/>
          </ac:spMkLst>
        </pc:spChg>
        <pc:spChg chg="add del mod">
          <ac:chgData name="Angelo Ziletti" userId="c78a18fba37b17ea" providerId="LiveId" clId="{4C02EB74-F4ED-44A7-9165-AA5AC9563241}" dt="2020-12-31T09:09:22.426" v="1093"/>
          <ac:spMkLst>
            <pc:docMk/>
            <pc:sldMk cId="28395815" sldId="327"/>
            <ac:spMk id="7" creationId="{8D8519FD-EBF7-4181-9B79-3B3849E0043E}"/>
          </ac:spMkLst>
        </pc:spChg>
        <pc:spChg chg="add mod">
          <ac:chgData name="Angelo Ziletti" userId="c78a18fba37b17ea" providerId="LiveId" clId="{4C02EB74-F4ED-44A7-9165-AA5AC9563241}" dt="2020-12-31T09:21:16.231" v="1268" actId="122"/>
          <ac:spMkLst>
            <pc:docMk/>
            <pc:sldMk cId="28395815" sldId="327"/>
            <ac:spMk id="14" creationId="{C5E82A73-45CE-4056-9BEE-9BC552684364}"/>
          </ac:spMkLst>
        </pc:spChg>
        <pc:spChg chg="add mod">
          <ac:chgData name="Angelo Ziletti" userId="c78a18fba37b17ea" providerId="LiveId" clId="{4C02EB74-F4ED-44A7-9165-AA5AC9563241}" dt="2020-12-31T09:21:19.230" v="1269" actId="122"/>
          <ac:spMkLst>
            <pc:docMk/>
            <pc:sldMk cId="28395815" sldId="327"/>
            <ac:spMk id="22" creationId="{DABCBBEC-1F5B-4772-8022-0FD79140FF9D}"/>
          </ac:spMkLst>
        </pc:spChg>
        <pc:spChg chg="add mod">
          <ac:chgData name="Angelo Ziletti" userId="c78a18fba37b17ea" providerId="LiveId" clId="{4C02EB74-F4ED-44A7-9165-AA5AC9563241}" dt="2020-12-31T09:21:40.464" v="1306" actId="255"/>
          <ac:spMkLst>
            <pc:docMk/>
            <pc:sldMk cId="28395815" sldId="327"/>
            <ac:spMk id="26" creationId="{8CD008C0-C676-4F8F-9FCF-A438230A12DF}"/>
          </ac:spMkLst>
        </pc:spChg>
        <pc:spChg chg="add mod">
          <ac:chgData name="Angelo Ziletti" userId="c78a18fba37b17ea" providerId="LiveId" clId="{4C02EB74-F4ED-44A7-9165-AA5AC9563241}" dt="2020-12-31T09:21:40.464" v="1306" actId="255"/>
          <ac:spMkLst>
            <pc:docMk/>
            <pc:sldMk cId="28395815" sldId="327"/>
            <ac:spMk id="27" creationId="{428A02A7-366F-417A-87F8-E2CAC8EBEC0E}"/>
          </ac:spMkLst>
        </pc:spChg>
        <pc:spChg chg="add mod">
          <ac:chgData name="Angelo Ziletti" userId="c78a18fba37b17ea" providerId="LiveId" clId="{4C02EB74-F4ED-44A7-9165-AA5AC9563241}" dt="2020-12-31T09:21:40.464" v="1306" actId="255"/>
          <ac:spMkLst>
            <pc:docMk/>
            <pc:sldMk cId="28395815" sldId="327"/>
            <ac:spMk id="30" creationId="{6FA530A5-570D-487E-A178-76A21A32AAD4}"/>
          </ac:spMkLst>
        </pc:spChg>
        <pc:spChg chg="add mod">
          <ac:chgData name="Angelo Ziletti" userId="c78a18fba37b17ea" providerId="LiveId" clId="{4C02EB74-F4ED-44A7-9165-AA5AC9563241}" dt="2020-12-31T09:20:02.432" v="1253" actId="164"/>
          <ac:spMkLst>
            <pc:docMk/>
            <pc:sldMk cId="28395815" sldId="327"/>
            <ac:spMk id="31" creationId="{A81740C6-BB54-4228-BE04-8F0685A45ABB}"/>
          </ac:spMkLst>
        </pc:spChg>
        <pc:spChg chg="add mod">
          <ac:chgData name="Angelo Ziletti" userId="c78a18fba37b17ea" providerId="LiveId" clId="{4C02EB74-F4ED-44A7-9165-AA5AC9563241}" dt="2020-12-31T09:20:35.651" v="1260" actId="164"/>
          <ac:spMkLst>
            <pc:docMk/>
            <pc:sldMk cId="28395815" sldId="327"/>
            <ac:spMk id="32" creationId="{FC7CC21B-74E7-4EE2-9F94-E2E73989E050}"/>
          </ac:spMkLst>
        </pc:spChg>
        <pc:grpChg chg="add mod">
          <ac:chgData name="Angelo Ziletti" userId="c78a18fba37b17ea" providerId="LiveId" clId="{4C02EB74-F4ED-44A7-9165-AA5AC9563241}" dt="2020-12-31T09:12:23.577" v="1137" actId="164"/>
          <ac:grpSpMkLst>
            <pc:docMk/>
            <pc:sldMk cId="28395815" sldId="327"/>
            <ac:grpSpMk id="8" creationId="{273549E5-ECDF-48FB-A747-E6A35BC28964}"/>
          </ac:grpSpMkLst>
        </pc:grpChg>
        <pc:grpChg chg="mod">
          <ac:chgData name="Angelo Ziletti" userId="c78a18fba37b17ea" providerId="LiveId" clId="{4C02EB74-F4ED-44A7-9165-AA5AC9563241}" dt="2020-12-31T09:09:49.358" v="1094"/>
          <ac:grpSpMkLst>
            <pc:docMk/>
            <pc:sldMk cId="28395815" sldId="327"/>
            <ac:grpSpMk id="9" creationId="{53485AF4-3C52-45BE-B58D-D1FC66AE7197}"/>
          </ac:grpSpMkLst>
        </pc:grpChg>
        <pc:grpChg chg="add del mod">
          <ac:chgData name="Angelo Ziletti" userId="c78a18fba37b17ea" providerId="LiveId" clId="{4C02EB74-F4ED-44A7-9165-AA5AC9563241}" dt="2020-12-31T09:10:53.450" v="1106" actId="165"/>
          <ac:grpSpMkLst>
            <pc:docMk/>
            <pc:sldMk cId="28395815" sldId="327"/>
            <ac:grpSpMk id="15" creationId="{0032094F-8381-434E-807D-2204B94D7AD5}"/>
          </ac:grpSpMkLst>
        </pc:grpChg>
        <pc:grpChg chg="add mod">
          <ac:chgData name="Angelo Ziletti" userId="c78a18fba37b17ea" providerId="LiveId" clId="{4C02EB74-F4ED-44A7-9165-AA5AC9563241}" dt="2020-12-31T09:20:35.651" v="1260" actId="164"/>
          <ac:grpSpMkLst>
            <pc:docMk/>
            <pc:sldMk cId="28395815" sldId="327"/>
            <ac:grpSpMk id="20" creationId="{D0692DBA-6CF6-4E28-ABA9-8ABACF411E41}"/>
          </ac:grpSpMkLst>
        </pc:grpChg>
        <pc:grpChg chg="add mod">
          <ac:chgData name="Angelo Ziletti" userId="c78a18fba37b17ea" providerId="LiveId" clId="{4C02EB74-F4ED-44A7-9165-AA5AC9563241}" dt="2020-12-31T09:21:40.464" v="1306" actId="255"/>
          <ac:grpSpMkLst>
            <pc:docMk/>
            <pc:sldMk cId="28395815" sldId="327"/>
            <ac:grpSpMk id="29" creationId="{AFF3C4BA-49EC-4FA7-8156-7C3899DEEC9C}"/>
          </ac:grpSpMkLst>
        </pc:grpChg>
        <pc:grpChg chg="add mod">
          <ac:chgData name="Angelo Ziletti" userId="c78a18fba37b17ea" providerId="LiveId" clId="{4C02EB74-F4ED-44A7-9165-AA5AC9563241}" dt="2020-12-31T09:21:40.464" v="1306" actId="255"/>
          <ac:grpSpMkLst>
            <pc:docMk/>
            <pc:sldMk cId="28395815" sldId="327"/>
            <ac:grpSpMk id="33" creationId="{EC33E514-5AC9-4CF7-947A-5BB74C40A06C}"/>
          </ac:grpSpMkLst>
        </pc:grpChg>
        <pc:grpChg chg="add mod">
          <ac:chgData name="Angelo Ziletti" userId="c78a18fba37b17ea" providerId="LiveId" clId="{4C02EB74-F4ED-44A7-9165-AA5AC9563241}" dt="2020-12-31T09:21:40.464" v="1306" actId="255"/>
          <ac:grpSpMkLst>
            <pc:docMk/>
            <pc:sldMk cId="28395815" sldId="327"/>
            <ac:grpSpMk id="34" creationId="{28C8C786-DC71-4DBF-9E71-A6042CAD150D}"/>
          </ac:grpSpMkLst>
        </pc:grpChg>
        <pc:grpChg chg="add mod">
          <ac:chgData name="Angelo Ziletti" userId="c78a18fba37b17ea" providerId="LiveId" clId="{4C02EB74-F4ED-44A7-9165-AA5AC9563241}" dt="2020-12-31T09:21:33.038" v="1303" actId="1037"/>
          <ac:grpSpMkLst>
            <pc:docMk/>
            <pc:sldMk cId="28395815" sldId="327"/>
            <ac:grpSpMk id="35" creationId="{45CE9770-EE4E-4F69-A4BC-56EFE35E627A}"/>
          </ac:grpSpMkLst>
        </pc:grpChg>
        <pc:grpChg chg="add mod">
          <ac:chgData name="Angelo Ziletti" userId="c78a18fba37b17ea" providerId="LiveId" clId="{4C02EB74-F4ED-44A7-9165-AA5AC9563241}" dt="2020-12-31T09:21:31.726" v="1299" actId="1037"/>
          <ac:grpSpMkLst>
            <pc:docMk/>
            <pc:sldMk cId="28395815" sldId="327"/>
            <ac:grpSpMk id="36" creationId="{791ABA77-75FA-4D6E-82AF-5388261BFFD1}"/>
          </ac:grpSpMkLst>
        </pc:grpChg>
        <pc:picChg chg="mod">
          <ac:chgData name="Angelo Ziletti" userId="c78a18fba37b17ea" providerId="LiveId" clId="{4C02EB74-F4ED-44A7-9165-AA5AC9563241}" dt="2020-12-31T09:09:49.358" v="1094"/>
          <ac:picMkLst>
            <pc:docMk/>
            <pc:sldMk cId="28395815" sldId="327"/>
            <ac:picMk id="10" creationId="{ACB4A5FF-9945-4232-BFFC-1CC1FC78B4FA}"/>
          </ac:picMkLst>
        </pc:picChg>
        <pc:picChg chg="mod">
          <ac:chgData name="Angelo Ziletti" userId="c78a18fba37b17ea" providerId="LiveId" clId="{4C02EB74-F4ED-44A7-9165-AA5AC9563241}" dt="2020-12-31T09:09:49.358" v="1094"/>
          <ac:picMkLst>
            <pc:docMk/>
            <pc:sldMk cId="28395815" sldId="327"/>
            <ac:picMk id="11" creationId="{BCF008F0-FA69-415B-BE26-2AB6182A8233}"/>
          </ac:picMkLst>
        </pc:picChg>
        <pc:picChg chg="mod">
          <ac:chgData name="Angelo Ziletti" userId="c78a18fba37b17ea" providerId="LiveId" clId="{4C02EB74-F4ED-44A7-9165-AA5AC9563241}" dt="2020-12-31T09:09:49.358" v="1094"/>
          <ac:picMkLst>
            <pc:docMk/>
            <pc:sldMk cId="28395815" sldId="327"/>
            <ac:picMk id="12" creationId="{51F0C319-0A3F-42AC-A55A-19E921F1DCD8}"/>
          </ac:picMkLst>
        </pc:picChg>
        <pc:picChg chg="mod">
          <ac:chgData name="Angelo Ziletti" userId="c78a18fba37b17ea" providerId="LiveId" clId="{4C02EB74-F4ED-44A7-9165-AA5AC9563241}" dt="2020-12-31T09:09:49.358" v="1094"/>
          <ac:picMkLst>
            <pc:docMk/>
            <pc:sldMk cId="28395815" sldId="327"/>
            <ac:picMk id="13" creationId="{EB5592BC-2A08-49B1-9A20-DC3E7391C1B9}"/>
          </ac:picMkLst>
        </pc:picChg>
        <pc:picChg chg="mod topLvl modCrop">
          <ac:chgData name="Angelo Ziletti" userId="c78a18fba37b17ea" providerId="LiveId" clId="{4C02EB74-F4ED-44A7-9165-AA5AC9563241}" dt="2020-12-31T09:12:23.577" v="1137" actId="164"/>
          <ac:picMkLst>
            <pc:docMk/>
            <pc:sldMk cId="28395815" sldId="327"/>
            <ac:picMk id="16" creationId="{F74D51A8-FD21-4752-8EB8-02BA45B71C43}"/>
          </ac:picMkLst>
        </pc:picChg>
        <pc:picChg chg="mod topLvl modCrop">
          <ac:chgData name="Angelo Ziletti" userId="c78a18fba37b17ea" providerId="LiveId" clId="{4C02EB74-F4ED-44A7-9165-AA5AC9563241}" dt="2020-12-31T09:12:23.577" v="1137" actId="164"/>
          <ac:picMkLst>
            <pc:docMk/>
            <pc:sldMk cId="28395815" sldId="327"/>
            <ac:picMk id="17" creationId="{94CC5DAA-0E33-4ED3-85DD-72AB6BB310C1}"/>
          </ac:picMkLst>
        </pc:picChg>
        <pc:picChg chg="mod topLvl modCrop">
          <ac:chgData name="Angelo Ziletti" userId="c78a18fba37b17ea" providerId="LiveId" clId="{4C02EB74-F4ED-44A7-9165-AA5AC9563241}" dt="2020-12-31T09:12:23.577" v="1137" actId="164"/>
          <ac:picMkLst>
            <pc:docMk/>
            <pc:sldMk cId="28395815" sldId="327"/>
            <ac:picMk id="18" creationId="{443D21D1-DB3F-40E0-967F-9BE23B9926E3}"/>
          </ac:picMkLst>
        </pc:picChg>
        <pc:picChg chg="mod topLvl modCrop">
          <ac:chgData name="Angelo Ziletti" userId="c78a18fba37b17ea" providerId="LiveId" clId="{4C02EB74-F4ED-44A7-9165-AA5AC9563241}" dt="2020-12-31T09:12:23.577" v="1137" actId="164"/>
          <ac:picMkLst>
            <pc:docMk/>
            <pc:sldMk cId="28395815" sldId="327"/>
            <ac:picMk id="19" creationId="{8DC0BD30-380C-4B62-8DB3-DB6C15B30FD0}"/>
          </ac:picMkLst>
        </pc:picChg>
        <pc:picChg chg="add mod">
          <ac:chgData name="Angelo Ziletti" userId="c78a18fba37b17ea" providerId="LiveId" clId="{4C02EB74-F4ED-44A7-9165-AA5AC9563241}" dt="2020-12-31T09:20:02.432" v="1253" actId="164"/>
          <ac:picMkLst>
            <pc:docMk/>
            <pc:sldMk cId="28395815" sldId="327"/>
            <ac:picMk id="21" creationId="{182B8069-5856-44F9-9869-17C1DE4A290F}"/>
          </ac:picMkLst>
        </pc:picChg>
        <pc:picChg chg="add mod">
          <ac:chgData name="Angelo Ziletti" userId="c78a18fba37b17ea" providerId="LiveId" clId="{4C02EB74-F4ED-44A7-9165-AA5AC9563241}" dt="2020-12-31T09:21:40.464" v="1306" actId="255"/>
          <ac:picMkLst>
            <pc:docMk/>
            <pc:sldMk cId="28395815" sldId="327"/>
            <ac:picMk id="23" creationId="{C0B13C42-AB85-4D99-905F-996E0E33DA48}"/>
          </ac:picMkLst>
        </pc:picChg>
        <pc:picChg chg="add del mod">
          <ac:chgData name="Angelo Ziletti" userId="c78a18fba37b17ea" providerId="LiveId" clId="{4C02EB74-F4ED-44A7-9165-AA5AC9563241}" dt="2020-12-31T09:14:40.206" v="1173" actId="478"/>
          <ac:picMkLst>
            <pc:docMk/>
            <pc:sldMk cId="28395815" sldId="327"/>
            <ac:picMk id="24" creationId="{683F31CF-4BC2-44D9-A812-BF47C6BAFD22}"/>
          </ac:picMkLst>
        </pc:picChg>
        <pc:picChg chg="add mod">
          <ac:chgData name="Angelo Ziletti" userId="c78a18fba37b17ea" providerId="LiveId" clId="{4C02EB74-F4ED-44A7-9165-AA5AC9563241}" dt="2020-12-31T09:21:40.464" v="1306" actId="255"/>
          <ac:picMkLst>
            <pc:docMk/>
            <pc:sldMk cId="28395815" sldId="327"/>
            <ac:picMk id="28" creationId="{C3C994F7-DD1F-47D1-85D4-75D03D2EF5B3}"/>
          </ac:picMkLst>
        </pc:picChg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77530831" sldId="328"/>
        </pc:sldMkLst>
      </pc:sldChg>
      <pc:sldChg chg="modSp new mod ord modAnim">
        <pc:chgData name="Angelo Ziletti" userId="c78a18fba37b17ea" providerId="LiveId" clId="{4C02EB74-F4ED-44A7-9165-AA5AC9563241}" dt="2021-01-09T13:29:57.417" v="29727" actId="5793"/>
        <pc:sldMkLst>
          <pc:docMk/>
          <pc:sldMk cId="2824847907" sldId="328"/>
        </pc:sldMkLst>
        <pc:spChg chg="mod">
          <ac:chgData name="Angelo Ziletti" userId="c78a18fba37b17ea" providerId="LiveId" clId="{4C02EB74-F4ED-44A7-9165-AA5AC9563241}" dt="2020-12-31T10:31:56.057" v="1697" actId="20577"/>
          <ac:spMkLst>
            <pc:docMk/>
            <pc:sldMk cId="2824847907" sldId="328"/>
            <ac:spMk id="4" creationId="{8D9B9257-DB61-4DC9-A990-0C9E897194FA}"/>
          </ac:spMkLst>
        </pc:spChg>
        <pc:spChg chg="mod">
          <ac:chgData name="Angelo Ziletti" userId="c78a18fba37b17ea" providerId="LiveId" clId="{4C02EB74-F4ED-44A7-9165-AA5AC9563241}" dt="2021-01-09T13:29:57.417" v="29727" actId="5793"/>
          <ac:spMkLst>
            <pc:docMk/>
            <pc:sldMk cId="2824847907" sldId="328"/>
            <ac:spMk id="5" creationId="{D9A53E6E-FEDD-44AB-8FA3-25A00486DFAE}"/>
          </ac:spMkLst>
        </pc:spChg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1595139949" sldId="329"/>
        </pc:sldMkLst>
      </pc:sldChg>
      <pc:sldChg chg="addSp delSp modSp add mod modAnim">
        <pc:chgData name="Angelo Ziletti" userId="c78a18fba37b17ea" providerId="LiveId" clId="{4C02EB74-F4ED-44A7-9165-AA5AC9563241}" dt="2021-01-09T13:39:12.448" v="29771"/>
        <pc:sldMkLst>
          <pc:docMk/>
          <pc:sldMk cId="1596816126" sldId="329"/>
        </pc:sldMkLst>
        <pc:spChg chg="mod">
          <ac:chgData name="Angelo Ziletti" userId="c78a18fba37b17ea" providerId="LiveId" clId="{4C02EB74-F4ED-44A7-9165-AA5AC9563241}" dt="2021-01-09T13:15:20.258" v="29229" actId="27636"/>
          <ac:spMkLst>
            <pc:docMk/>
            <pc:sldMk cId="1596816126" sldId="329"/>
            <ac:spMk id="4" creationId="{8D9B9257-DB61-4DC9-A990-0C9E897194FA}"/>
          </ac:spMkLst>
        </pc:spChg>
        <pc:spChg chg="del">
          <ac:chgData name="Angelo Ziletti" userId="c78a18fba37b17ea" providerId="LiveId" clId="{4C02EB74-F4ED-44A7-9165-AA5AC9563241}" dt="2021-01-09T13:11:52.364" v="29074"/>
          <ac:spMkLst>
            <pc:docMk/>
            <pc:sldMk cId="1596816126" sldId="329"/>
            <ac:spMk id="5" creationId="{D9A53E6E-FEDD-44AB-8FA3-25A00486DFAE}"/>
          </ac:spMkLst>
        </pc:spChg>
        <pc:spChg chg="add mod">
          <ac:chgData name="Angelo Ziletti" userId="c78a18fba37b17ea" providerId="LiveId" clId="{4C02EB74-F4ED-44A7-9165-AA5AC9563241}" dt="2021-01-09T13:15:06.412" v="29223" actId="6549"/>
          <ac:spMkLst>
            <pc:docMk/>
            <pc:sldMk cId="1596816126" sldId="329"/>
            <ac:spMk id="7" creationId="{E91549D4-FB0E-4060-93F2-3F8EE0113237}"/>
          </ac:spMkLst>
        </pc:spChg>
        <pc:spChg chg="add mod">
          <ac:chgData name="Angelo Ziletti" userId="c78a18fba37b17ea" providerId="LiveId" clId="{4C02EB74-F4ED-44A7-9165-AA5AC9563241}" dt="2021-01-09T13:26:31.363" v="29640" actId="113"/>
          <ac:spMkLst>
            <pc:docMk/>
            <pc:sldMk cId="1596816126" sldId="329"/>
            <ac:spMk id="8" creationId="{382D718C-A09C-4488-87AC-2CA2C960AE14}"/>
          </ac:spMkLst>
        </pc:spChg>
        <pc:picChg chg="add mod">
          <ac:chgData name="Angelo Ziletti" userId="c78a18fba37b17ea" providerId="LiveId" clId="{4C02EB74-F4ED-44A7-9165-AA5AC9563241}" dt="2021-01-09T13:12:05.043" v="29080" actId="1076"/>
          <ac:picMkLst>
            <pc:docMk/>
            <pc:sldMk cId="1596816126" sldId="329"/>
            <ac:picMk id="5122" creationId="{580BB7CE-D535-4E97-80AD-FB07167F878A}"/>
          </ac:picMkLst>
        </pc:picChg>
      </pc:sldChg>
      <pc:sldChg chg="new del ord">
        <pc:chgData name="Angelo Ziletti" userId="c78a18fba37b17ea" providerId="LiveId" clId="{4C02EB74-F4ED-44A7-9165-AA5AC9563241}" dt="2021-01-02T09:31:16.202" v="9101" actId="2696"/>
        <pc:sldMkLst>
          <pc:docMk/>
          <pc:sldMk cId="121376493" sldId="330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625014060" sldId="330"/>
        </pc:sldMkLst>
      </pc:sldChg>
      <pc:sldChg chg="add del ord">
        <pc:chgData name="Angelo Ziletti" userId="c78a18fba37b17ea" providerId="LiveId" clId="{4C02EB74-F4ED-44A7-9165-AA5AC9563241}" dt="2021-01-02T09:31:16.202" v="9101" actId="2696"/>
        <pc:sldMkLst>
          <pc:docMk/>
          <pc:sldMk cId="1590959934" sldId="331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3031090729" sldId="332"/>
        </pc:sldMkLst>
      </pc:sldChg>
      <pc:sldChg chg="addSp delSp modSp new mod modAnim">
        <pc:chgData name="Angelo Ziletti" userId="c78a18fba37b17ea" providerId="LiveId" clId="{4C02EB74-F4ED-44A7-9165-AA5AC9563241}" dt="2021-01-09T13:34:28.293" v="29756"/>
        <pc:sldMkLst>
          <pc:docMk/>
          <pc:sldMk cId="3103522162" sldId="332"/>
        </pc:sldMkLst>
        <pc:spChg chg="mod">
          <ac:chgData name="Angelo Ziletti" userId="c78a18fba37b17ea" providerId="LiveId" clId="{4C02EB74-F4ED-44A7-9165-AA5AC9563241}" dt="2020-12-31T10:34:26.310" v="1717" actId="20577"/>
          <ac:spMkLst>
            <pc:docMk/>
            <pc:sldMk cId="3103522162" sldId="332"/>
            <ac:spMk id="4" creationId="{98271CAE-DF01-43A3-B41F-122FC436110F}"/>
          </ac:spMkLst>
        </pc:spChg>
        <pc:spChg chg="mod">
          <ac:chgData name="Angelo Ziletti" userId="c78a18fba37b17ea" providerId="LiveId" clId="{4C02EB74-F4ED-44A7-9165-AA5AC9563241}" dt="2021-01-09T13:31:45.248" v="29738" actId="20577"/>
          <ac:spMkLst>
            <pc:docMk/>
            <pc:sldMk cId="3103522162" sldId="332"/>
            <ac:spMk id="5" creationId="{4CEC3CE7-2D23-445A-A60A-E8360BEC816A}"/>
          </ac:spMkLst>
        </pc:spChg>
        <pc:spChg chg="add del mod">
          <ac:chgData name="Angelo Ziletti" userId="c78a18fba37b17ea" providerId="LiveId" clId="{4C02EB74-F4ED-44A7-9165-AA5AC9563241}" dt="2020-12-31T10:39:13.736" v="1727" actId="478"/>
          <ac:spMkLst>
            <pc:docMk/>
            <pc:sldMk cId="3103522162" sldId="332"/>
            <ac:spMk id="6" creationId="{5777F8B6-A039-4C72-8F7A-6C67BE5AB6F2}"/>
          </ac:spMkLst>
        </pc:spChg>
        <pc:spChg chg="add del">
          <ac:chgData name="Angelo Ziletti" userId="c78a18fba37b17ea" providerId="LiveId" clId="{4C02EB74-F4ED-44A7-9165-AA5AC9563241}" dt="2020-12-31T10:39:16.930" v="1729" actId="478"/>
          <ac:spMkLst>
            <pc:docMk/>
            <pc:sldMk cId="3103522162" sldId="332"/>
            <ac:spMk id="8" creationId="{67A08AF0-70CD-4075-9305-6DC2E0C2DB64}"/>
          </ac:spMkLst>
        </pc:spChg>
        <pc:spChg chg="add mod">
          <ac:chgData name="Angelo Ziletti" userId="c78a18fba37b17ea" providerId="LiveId" clId="{4C02EB74-F4ED-44A7-9165-AA5AC9563241}" dt="2021-01-09T13:33:56.287" v="29752" actId="164"/>
          <ac:spMkLst>
            <pc:docMk/>
            <pc:sldMk cId="3103522162" sldId="332"/>
            <ac:spMk id="12" creationId="{9E3E8EDC-05FE-46B0-A27D-31606B2FE37C}"/>
          </ac:spMkLst>
        </pc:spChg>
        <pc:spChg chg="add del mod">
          <ac:chgData name="Angelo Ziletti" userId="c78a18fba37b17ea" providerId="LiveId" clId="{4C02EB74-F4ED-44A7-9165-AA5AC9563241}" dt="2020-12-31T11:52:27.137" v="2112" actId="478"/>
          <ac:spMkLst>
            <pc:docMk/>
            <pc:sldMk cId="3103522162" sldId="332"/>
            <ac:spMk id="13" creationId="{E34E95A5-5EA7-4A76-88BD-51A2EC618406}"/>
          </ac:spMkLst>
        </pc:spChg>
        <pc:grpChg chg="add mod">
          <ac:chgData name="Angelo Ziletti" userId="c78a18fba37b17ea" providerId="LiveId" clId="{4C02EB74-F4ED-44A7-9165-AA5AC9563241}" dt="2021-01-09T13:33:56.287" v="29752" actId="164"/>
          <ac:grpSpMkLst>
            <pc:docMk/>
            <pc:sldMk cId="3103522162" sldId="332"/>
            <ac:grpSpMk id="6" creationId="{285F55F9-2504-468C-BFBF-40568C92C962}"/>
          </ac:grpSpMkLst>
        </pc:grpChg>
        <pc:grpChg chg="del mod">
          <ac:chgData name="Angelo Ziletti" userId="c78a18fba37b17ea" providerId="LiveId" clId="{4C02EB74-F4ED-44A7-9165-AA5AC9563241}" dt="2020-12-31T12:05:14.912" v="2932"/>
          <ac:grpSpMkLst>
            <pc:docMk/>
            <pc:sldMk cId="3103522162" sldId="332"/>
            <ac:grpSpMk id="16" creationId="{B9B44001-7B39-4A95-AF36-D11DB79B6362}"/>
          </ac:grpSpMkLst>
        </pc:grpChg>
        <pc:grpChg chg="del mod">
          <ac:chgData name="Angelo Ziletti" userId="c78a18fba37b17ea" providerId="LiveId" clId="{4C02EB74-F4ED-44A7-9165-AA5AC9563241}" dt="2020-12-31T12:05:17.262" v="2933" actId="478"/>
          <ac:grpSpMkLst>
            <pc:docMk/>
            <pc:sldMk cId="3103522162" sldId="332"/>
            <ac:grpSpMk id="24" creationId="{4AD1644F-280D-41F5-A6F3-FF6065A09104}"/>
          </ac:grpSpMkLst>
        </pc:grpChg>
        <pc:grpChg chg="del mod">
          <ac:chgData name="Angelo Ziletti" userId="c78a18fba37b17ea" providerId="LiveId" clId="{4C02EB74-F4ED-44A7-9165-AA5AC9563241}" dt="2020-12-31T12:06:19.432" v="2967" actId="478"/>
          <ac:grpSpMkLst>
            <pc:docMk/>
            <pc:sldMk cId="3103522162" sldId="332"/>
            <ac:grpSpMk id="40" creationId="{CE8393F8-E0FE-4D93-88BB-DA5D51C83EB1}"/>
          </ac:grpSpMkLst>
        </pc:grpChg>
        <pc:grpChg chg="del mod">
          <ac:chgData name="Angelo Ziletti" userId="c78a18fba37b17ea" providerId="LiveId" clId="{4C02EB74-F4ED-44A7-9165-AA5AC9563241}" dt="2020-12-31T12:06:18.789" v="2966" actId="478"/>
          <ac:grpSpMkLst>
            <pc:docMk/>
            <pc:sldMk cId="3103522162" sldId="332"/>
            <ac:grpSpMk id="41" creationId="{FA130FBF-2819-4086-B4FA-3425CA529AAB}"/>
          </ac:grpSpMkLst>
        </pc:grpChg>
        <pc:grpChg chg="del mod">
          <ac:chgData name="Angelo Ziletti" userId="c78a18fba37b17ea" providerId="LiveId" clId="{4C02EB74-F4ED-44A7-9165-AA5AC9563241}" dt="2020-12-31T12:06:20.352" v="2968" actId="478"/>
          <ac:grpSpMkLst>
            <pc:docMk/>
            <pc:sldMk cId="3103522162" sldId="332"/>
            <ac:grpSpMk id="45" creationId="{54D8F915-81D3-45C7-B3CB-77CC8A3D2D35}"/>
          </ac:grpSpMkLst>
        </pc:grpChg>
        <pc:grpChg chg="del mod">
          <ac:chgData name="Angelo Ziletti" userId="c78a18fba37b17ea" providerId="LiveId" clId="{4C02EB74-F4ED-44A7-9165-AA5AC9563241}" dt="2020-12-31T12:07:34.352" v="2977"/>
          <ac:grpSpMkLst>
            <pc:docMk/>
            <pc:sldMk cId="3103522162" sldId="332"/>
            <ac:grpSpMk id="49" creationId="{FA97B669-5105-4BC5-BAD7-B1A48A8424A4}"/>
          </ac:grpSpMkLst>
        </pc:grpChg>
        <pc:grpChg chg="del mod">
          <ac:chgData name="Angelo Ziletti" userId="c78a18fba37b17ea" providerId="LiveId" clId="{4C02EB74-F4ED-44A7-9165-AA5AC9563241}" dt="2020-12-31T12:07:41.447" v="2991"/>
          <ac:grpSpMkLst>
            <pc:docMk/>
            <pc:sldMk cId="3103522162" sldId="332"/>
            <ac:grpSpMk id="54" creationId="{81C96BF0-5ACE-4A10-8587-4583E398DD81}"/>
          </ac:grpSpMkLst>
        </pc:grpChg>
        <pc:grpChg chg="add del mod">
          <ac:chgData name="Angelo Ziletti" userId="c78a18fba37b17ea" providerId="LiveId" clId="{4C02EB74-F4ED-44A7-9165-AA5AC9563241}" dt="2020-12-31T12:10:04.031" v="3036"/>
          <ac:grpSpMkLst>
            <pc:docMk/>
            <pc:sldMk cId="3103522162" sldId="332"/>
            <ac:grpSpMk id="68" creationId="{61EDA158-8FDE-4F61-B939-853BAAD9ED11}"/>
          </ac:grpSpMkLst>
        </pc:grpChg>
        <pc:grpChg chg="add del mod">
          <ac:chgData name="Angelo Ziletti" userId="c78a18fba37b17ea" providerId="LiveId" clId="{4C02EB74-F4ED-44A7-9165-AA5AC9563241}" dt="2020-12-31T12:10:04.031" v="3036"/>
          <ac:grpSpMkLst>
            <pc:docMk/>
            <pc:sldMk cId="3103522162" sldId="332"/>
            <ac:grpSpMk id="71" creationId="{37343D1F-7185-4D17-A634-3AB52144F96D}"/>
          </ac:grpSpMkLst>
        </pc:grpChg>
        <pc:grpChg chg="add del mod">
          <ac:chgData name="Angelo Ziletti" userId="c78a18fba37b17ea" providerId="LiveId" clId="{4C02EB74-F4ED-44A7-9165-AA5AC9563241}" dt="2020-12-31T12:10:03.525" v="3034"/>
          <ac:grpSpMkLst>
            <pc:docMk/>
            <pc:sldMk cId="3103522162" sldId="332"/>
            <ac:grpSpMk id="73" creationId="{8AE3914E-F647-47C2-89DF-110520148D19}"/>
          </ac:grpSpMkLst>
        </pc:grpChg>
        <pc:grpChg chg="mod">
          <ac:chgData name="Angelo Ziletti" userId="c78a18fba37b17ea" providerId="LiveId" clId="{4C02EB74-F4ED-44A7-9165-AA5AC9563241}" dt="2020-12-31T12:09:58.872" v="3018"/>
          <ac:grpSpMkLst>
            <pc:docMk/>
            <pc:sldMk cId="3103522162" sldId="332"/>
            <ac:grpSpMk id="89" creationId="{F5CA5A94-FFDA-4164-8256-013BA60BEB7D}"/>
          </ac:grpSpMkLst>
        </pc:grpChg>
        <pc:grpChg chg="del mod">
          <ac:chgData name="Angelo Ziletti" userId="c78a18fba37b17ea" providerId="LiveId" clId="{4C02EB74-F4ED-44A7-9165-AA5AC9563241}" dt="2020-12-31T12:10:34.404" v="3046" actId="478"/>
          <ac:grpSpMkLst>
            <pc:docMk/>
            <pc:sldMk cId="3103522162" sldId="332"/>
            <ac:grpSpMk id="95" creationId="{B6855870-D0D2-4674-9287-51E4B1325B80}"/>
          </ac:grpSpMkLst>
        </pc:grpChg>
        <pc:grpChg chg="mod">
          <ac:chgData name="Angelo Ziletti" userId="c78a18fba37b17ea" providerId="LiveId" clId="{4C02EB74-F4ED-44A7-9165-AA5AC9563241}" dt="2020-12-31T12:10:58.116" v="3062" actId="164"/>
          <ac:grpSpMkLst>
            <pc:docMk/>
            <pc:sldMk cId="3103522162" sldId="332"/>
            <ac:grpSpMk id="104" creationId="{9D0F34E0-4EEB-495C-A7C6-582E327F66A0}"/>
          </ac:grpSpMkLst>
        </pc:grpChg>
        <pc:grpChg chg="mod">
          <ac:chgData name="Angelo Ziletti" userId="c78a18fba37b17ea" providerId="LiveId" clId="{4C02EB74-F4ED-44A7-9165-AA5AC9563241}" dt="2020-12-31T12:10:58.116" v="3062" actId="164"/>
          <ac:grpSpMkLst>
            <pc:docMk/>
            <pc:sldMk cId="3103522162" sldId="332"/>
            <ac:grpSpMk id="107" creationId="{2E794B5F-BB06-4D0A-9120-1378FBADB0FE}"/>
          </ac:grpSpMkLst>
        </pc:grpChg>
        <pc:grpChg chg="mod">
          <ac:chgData name="Angelo Ziletti" userId="c78a18fba37b17ea" providerId="LiveId" clId="{4C02EB74-F4ED-44A7-9165-AA5AC9563241}" dt="2020-12-31T12:10:58.116" v="3062" actId="164"/>
          <ac:grpSpMkLst>
            <pc:docMk/>
            <pc:sldMk cId="3103522162" sldId="332"/>
            <ac:grpSpMk id="110" creationId="{D5051C73-6A6E-4430-BC33-D3442CEE0A67}"/>
          </ac:grpSpMkLst>
        </pc:grpChg>
        <pc:grpChg chg="add mod">
          <ac:chgData name="Angelo Ziletti" userId="c78a18fba37b17ea" providerId="LiveId" clId="{4C02EB74-F4ED-44A7-9165-AA5AC9563241}" dt="2020-12-31T12:10:58.116" v="3062" actId="164"/>
          <ac:grpSpMkLst>
            <pc:docMk/>
            <pc:sldMk cId="3103522162" sldId="332"/>
            <ac:grpSpMk id="111" creationId="{94AC30D6-7FDA-4FC2-826E-4B437BF2092E}"/>
          </ac:grpSpMkLst>
        </pc:grpChg>
        <pc:picChg chg="add mod">
          <ac:chgData name="Angelo Ziletti" userId="c78a18fba37b17ea" providerId="LiveId" clId="{4C02EB74-F4ED-44A7-9165-AA5AC9563241}" dt="2021-01-09T13:33:56.287" v="29752" actId="164"/>
          <ac:picMkLst>
            <pc:docMk/>
            <pc:sldMk cId="3103522162" sldId="332"/>
            <ac:picMk id="10" creationId="{1B1EB27E-FF12-4C5E-BC96-C0259DC22954}"/>
          </ac:picMkLst>
        </pc:picChg>
        <pc:inkChg chg="add mod">
          <ac:chgData name="Angelo Ziletti" userId="c78a18fba37b17ea" providerId="LiveId" clId="{4C02EB74-F4ED-44A7-9165-AA5AC9563241}" dt="2020-12-31T12:05:14.912" v="2932"/>
          <ac:inkMkLst>
            <pc:docMk/>
            <pc:sldMk cId="3103522162" sldId="332"/>
            <ac:inkMk id="14" creationId="{2DEE4E1D-451E-4EFA-A322-BC4B65174ABF}"/>
          </ac:inkMkLst>
        </pc:inkChg>
        <pc:inkChg chg="add mod">
          <ac:chgData name="Angelo Ziletti" userId="c78a18fba37b17ea" providerId="LiveId" clId="{4C02EB74-F4ED-44A7-9165-AA5AC9563241}" dt="2020-12-31T12:05:14.912" v="2932"/>
          <ac:inkMkLst>
            <pc:docMk/>
            <pc:sldMk cId="3103522162" sldId="332"/>
            <ac:inkMk id="15" creationId="{7B165B4A-E6D6-4E1B-A0C2-E00B666D06AB}"/>
          </ac:inkMkLst>
        </pc:inkChg>
        <pc:inkChg chg="add mod">
          <ac:chgData name="Angelo Ziletti" userId="c78a18fba37b17ea" providerId="LiveId" clId="{4C02EB74-F4ED-44A7-9165-AA5AC9563241}" dt="2020-12-31T12:05:14.912" v="2932"/>
          <ac:inkMkLst>
            <pc:docMk/>
            <pc:sldMk cId="3103522162" sldId="332"/>
            <ac:inkMk id="17" creationId="{F508E999-BFB9-4DE9-9E39-5E0038BC8BCF}"/>
          </ac:inkMkLst>
        </pc:inkChg>
        <pc:inkChg chg="add mod">
          <ac:chgData name="Angelo Ziletti" userId="c78a18fba37b17ea" providerId="LiveId" clId="{4C02EB74-F4ED-44A7-9165-AA5AC9563241}" dt="2020-12-31T12:05:14.912" v="2932"/>
          <ac:inkMkLst>
            <pc:docMk/>
            <pc:sldMk cId="3103522162" sldId="332"/>
            <ac:inkMk id="18" creationId="{003A614F-9B8D-466E-958C-F7342475B7BF}"/>
          </ac:inkMkLst>
        </pc:inkChg>
        <pc:inkChg chg="add mod">
          <ac:chgData name="Angelo Ziletti" userId="c78a18fba37b17ea" providerId="LiveId" clId="{4C02EB74-F4ED-44A7-9165-AA5AC9563241}" dt="2020-12-31T12:05:14.912" v="2932"/>
          <ac:inkMkLst>
            <pc:docMk/>
            <pc:sldMk cId="3103522162" sldId="332"/>
            <ac:inkMk id="19" creationId="{9368BB3F-5584-4878-82C2-E0AB85E417DC}"/>
          </ac:inkMkLst>
        </pc:inkChg>
        <pc:inkChg chg="add mod">
          <ac:chgData name="Angelo Ziletti" userId="c78a18fba37b17ea" providerId="LiveId" clId="{4C02EB74-F4ED-44A7-9165-AA5AC9563241}" dt="2020-12-31T12:05:14.912" v="2932"/>
          <ac:inkMkLst>
            <pc:docMk/>
            <pc:sldMk cId="3103522162" sldId="332"/>
            <ac:inkMk id="20" creationId="{33024C0D-5A6C-40CD-9A63-884B1E00978F}"/>
          </ac:inkMkLst>
        </pc:inkChg>
        <pc:inkChg chg="add mod">
          <ac:chgData name="Angelo Ziletti" userId="c78a18fba37b17ea" providerId="LiveId" clId="{4C02EB74-F4ED-44A7-9165-AA5AC9563241}" dt="2020-12-31T12:05:14.912" v="2932"/>
          <ac:inkMkLst>
            <pc:docMk/>
            <pc:sldMk cId="3103522162" sldId="332"/>
            <ac:inkMk id="21" creationId="{090290F0-E2AE-4E10-AA10-C06886EB4BE8}"/>
          </ac:inkMkLst>
        </pc:inkChg>
        <pc:inkChg chg="add mod">
          <ac:chgData name="Angelo Ziletti" userId="c78a18fba37b17ea" providerId="LiveId" clId="{4C02EB74-F4ED-44A7-9165-AA5AC9563241}" dt="2020-12-31T12:05:14.912" v="2932"/>
          <ac:inkMkLst>
            <pc:docMk/>
            <pc:sldMk cId="3103522162" sldId="332"/>
            <ac:inkMk id="22" creationId="{8B6C6CD2-CCE5-4FD2-B280-549EC23C4053}"/>
          </ac:inkMkLst>
        </pc:inkChg>
        <pc:inkChg chg="add mod">
          <ac:chgData name="Angelo Ziletti" userId="c78a18fba37b17ea" providerId="LiveId" clId="{4C02EB74-F4ED-44A7-9165-AA5AC9563241}" dt="2020-12-31T12:05:14.912" v="2932"/>
          <ac:inkMkLst>
            <pc:docMk/>
            <pc:sldMk cId="3103522162" sldId="332"/>
            <ac:inkMk id="23" creationId="{BD526849-3801-4527-B3DD-00E4F9C7682A}"/>
          </ac:inkMkLst>
        </pc:inkChg>
        <pc:inkChg chg="add del mod">
          <ac:chgData name="Angelo Ziletti" userId="c78a18fba37b17ea" providerId="LiveId" clId="{4C02EB74-F4ED-44A7-9165-AA5AC9563241}" dt="2020-12-31T12:06:17.872" v="2965" actId="478"/>
          <ac:inkMkLst>
            <pc:docMk/>
            <pc:sldMk cId="3103522162" sldId="332"/>
            <ac:inkMk id="25" creationId="{14B9F14A-0EB7-4E41-B0D8-127B8C63FB6A}"/>
          </ac:inkMkLst>
        </pc:inkChg>
        <pc:inkChg chg="add mod">
          <ac:chgData name="Angelo Ziletti" userId="c78a18fba37b17ea" providerId="LiveId" clId="{4C02EB74-F4ED-44A7-9165-AA5AC9563241}" dt="2020-12-31T12:05:31.652" v="2949"/>
          <ac:inkMkLst>
            <pc:docMk/>
            <pc:sldMk cId="3103522162" sldId="332"/>
            <ac:inkMk id="26" creationId="{DB9676F5-8A01-4610-BFB3-8E3F29C13A14}"/>
          </ac:inkMkLst>
        </pc:inkChg>
        <pc:inkChg chg="add mod">
          <ac:chgData name="Angelo Ziletti" userId="c78a18fba37b17ea" providerId="LiveId" clId="{4C02EB74-F4ED-44A7-9165-AA5AC9563241}" dt="2020-12-31T12:05:31.652" v="2949"/>
          <ac:inkMkLst>
            <pc:docMk/>
            <pc:sldMk cId="3103522162" sldId="332"/>
            <ac:inkMk id="27" creationId="{2CEDB811-A79C-4E9B-91CA-5EC87FED2F38}"/>
          </ac:inkMkLst>
        </pc:inkChg>
        <pc:inkChg chg="add mod">
          <ac:chgData name="Angelo Ziletti" userId="c78a18fba37b17ea" providerId="LiveId" clId="{4C02EB74-F4ED-44A7-9165-AA5AC9563241}" dt="2020-12-31T12:05:31.652" v="2949"/>
          <ac:inkMkLst>
            <pc:docMk/>
            <pc:sldMk cId="3103522162" sldId="332"/>
            <ac:inkMk id="28" creationId="{2BBE45AD-ADEE-4E1A-BC1C-A353C3D398B5}"/>
          </ac:inkMkLst>
        </pc:inkChg>
        <pc:inkChg chg="add mod">
          <ac:chgData name="Angelo Ziletti" userId="c78a18fba37b17ea" providerId="LiveId" clId="{4C02EB74-F4ED-44A7-9165-AA5AC9563241}" dt="2020-12-31T12:05:31.652" v="2949"/>
          <ac:inkMkLst>
            <pc:docMk/>
            <pc:sldMk cId="3103522162" sldId="332"/>
            <ac:inkMk id="29" creationId="{5D570FFF-B486-4EB3-8C3B-D88E93E05306}"/>
          </ac:inkMkLst>
        </pc:inkChg>
        <pc:inkChg chg="add mod">
          <ac:chgData name="Angelo Ziletti" userId="c78a18fba37b17ea" providerId="LiveId" clId="{4C02EB74-F4ED-44A7-9165-AA5AC9563241}" dt="2020-12-31T12:05:31.652" v="2949"/>
          <ac:inkMkLst>
            <pc:docMk/>
            <pc:sldMk cId="3103522162" sldId="332"/>
            <ac:inkMk id="30" creationId="{3EBEE809-509B-48EA-B914-61EDF3286F02}"/>
          </ac:inkMkLst>
        </pc:inkChg>
        <pc:inkChg chg="add mod">
          <ac:chgData name="Angelo Ziletti" userId="c78a18fba37b17ea" providerId="LiveId" clId="{4C02EB74-F4ED-44A7-9165-AA5AC9563241}" dt="2020-12-31T12:05:31.652" v="2949"/>
          <ac:inkMkLst>
            <pc:docMk/>
            <pc:sldMk cId="3103522162" sldId="332"/>
            <ac:inkMk id="31" creationId="{3315E8DE-F30D-460E-A8D3-8286559B283C}"/>
          </ac:inkMkLst>
        </pc:inkChg>
        <pc:inkChg chg="add mod">
          <ac:chgData name="Angelo Ziletti" userId="c78a18fba37b17ea" providerId="LiveId" clId="{4C02EB74-F4ED-44A7-9165-AA5AC9563241}" dt="2020-12-31T12:05:31.652" v="2949"/>
          <ac:inkMkLst>
            <pc:docMk/>
            <pc:sldMk cId="3103522162" sldId="332"/>
            <ac:inkMk id="32" creationId="{C9E6A6AE-2502-4672-8751-D1A99F31E16D}"/>
          </ac:inkMkLst>
        </pc:inkChg>
        <pc:inkChg chg="add mod">
          <ac:chgData name="Angelo Ziletti" userId="c78a18fba37b17ea" providerId="LiveId" clId="{4C02EB74-F4ED-44A7-9165-AA5AC9563241}" dt="2020-12-31T12:05:31.652" v="2949"/>
          <ac:inkMkLst>
            <pc:docMk/>
            <pc:sldMk cId="3103522162" sldId="332"/>
            <ac:inkMk id="33" creationId="{AC9FCA31-82EC-42A9-8B7D-E7FCBCE5E992}"/>
          </ac:inkMkLst>
        </pc:inkChg>
        <pc:inkChg chg="add mod">
          <ac:chgData name="Angelo Ziletti" userId="c78a18fba37b17ea" providerId="LiveId" clId="{4C02EB74-F4ED-44A7-9165-AA5AC9563241}" dt="2020-12-31T12:05:31.652" v="2949"/>
          <ac:inkMkLst>
            <pc:docMk/>
            <pc:sldMk cId="3103522162" sldId="332"/>
            <ac:inkMk id="34" creationId="{EA656760-F1F9-40DD-9FD3-FA137E5541BA}"/>
          </ac:inkMkLst>
        </pc:inkChg>
        <pc:inkChg chg="add mod">
          <ac:chgData name="Angelo Ziletti" userId="c78a18fba37b17ea" providerId="LiveId" clId="{4C02EB74-F4ED-44A7-9165-AA5AC9563241}" dt="2020-12-31T12:05:31.652" v="2949"/>
          <ac:inkMkLst>
            <pc:docMk/>
            <pc:sldMk cId="3103522162" sldId="332"/>
            <ac:inkMk id="35" creationId="{A90E2758-B614-4D60-B816-0EC6D90A2CF0}"/>
          </ac:inkMkLst>
        </pc:inkChg>
        <pc:inkChg chg="add mod">
          <ac:chgData name="Angelo Ziletti" userId="c78a18fba37b17ea" providerId="LiveId" clId="{4C02EB74-F4ED-44A7-9165-AA5AC9563241}" dt="2020-12-31T12:05:31.652" v="2949"/>
          <ac:inkMkLst>
            <pc:docMk/>
            <pc:sldMk cId="3103522162" sldId="332"/>
            <ac:inkMk id="36" creationId="{43B18991-2FDD-4D36-9B2C-BC7AB21DDF2E}"/>
          </ac:inkMkLst>
        </pc:inkChg>
        <pc:inkChg chg="add mod">
          <ac:chgData name="Angelo Ziletti" userId="c78a18fba37b17ea" providerId="LiveId" clId="{4C02EB74-F4ED-44A7-9165-AA5AC9563241}" dt="2020-12-31T12:05:31.652" v="2949"/>
          <ac:inkMkLst>
            <pc:docMk/>
            <pc:sldMk cId="3103522162" sldId="332"/>
            <ac:inkMk id="37" creationId="{F5033AC0-7FE5-430E-B331-A81023CD6EC7}"/>
          </ac:inkMkLst>
        </pc:inkChg>
        <pc:inkChg chg="add mod">
          <ac:chgData name="Angelo Ziletti" userId="c78a18fba37b17ea" providerId="LiveId" clId="{4C02EB74-F4ED-44A7-9165-AA5AC9563241}" dt="2020-12-31T12:05:31.652" v="2949"/>
          <ac:inkMkLst>
            <pc:docMk/>
            <pc:sldMk cId="3103522162" sldId="332"/>
            <ac:inkMk id="38" creationId="{CAD63439-2791-480F-8964-71F75B2FE659}"/>
          </ac:inkMkLst>
        </pc:inkChg>
        <pc:inkChg chg="add mod">
          <ac:chgData name="Angelo Ziletti" userId="c78a18fba37b17ea" providerId="LiveId" clId="{4C02EB74-F4ED-44A7-9165-AA5AC9563241}" dt="2020-12-31T12:05:34.082" v="2953"/>
          <ac:inkMkLst>
            <pc:docMk/>
            <pc:sldMk cId="3103522162" sldId="332"/>
            <ac:inkMk id="39" creationId="{E2451404-34DE-4B30-ABF4-1D63BFFC767A}"/>
          </ac:inkMkLst>
        </pc:inkChg>
        <pc:inkChg chg="add mod">
          <ac:chgData name="Angelo Ziletti" userId="c78a18fba37b17ea" providerId="LiveId" clId="{4C02EB74-F4ED-44A7-9165-AA5AC9563241}" dt="2020-12-31T12:05:34.082" v="2953"/>
          <ac:inkMkLst>
            <pc:docMk/>
            <pc:sldMk cId="3103522162" sldId="332"/>
            <ac:inkMk id="42" creationId="{40151648-1BCA-4AC1-BDFC-2C406880D543}"/>
          </ac:inkMkLst>
        </pc:inkChg>
        <pc:inkChg chg="add mod">
          <ac:chgData name="Angelo Ziletti" userId="c78a18fba37b17ea" providerId="LiveId" clId="{4C02EB74-F4ED-44A7-9165-AA5AC9563241}" dt="2020-12-31T12:05:34.082" v="2953"/>
          <ac:inkMkLst>
            <pc:docMk/>
            <pc:sldMk cId="3103522162" sldId="332"/>
            <ac:inkMk id="43" creationId="{0A830B08-C8E4-4FC0-9A83-F41A8E3C8D22}"/>
          </ac:inkMkLst>
        </pc:inkChg>
        <pc:inkChg chg="add mod">
          <ac:chgData name="Angelo Ziletti" userId="c78a18fba37b17ea" providerId="LiveId" clId="{4C02EB74-F4ED-44A7-9165-AA5AC9563241}" dt="2020-12-31T12:05:34.082" v="2953"/>
          <ac:inkMkLst>
            <pc:docMk/>
            <pc:sldMk cId="3103522162" sldId="332"/>
            <ac:inkMk id="44" creationId="{CEDE51BC-5B5E-4A4F-B6C6-99AC2C450E3B}"/>
          </ac:inkMkLst>
        </pc:inkChg>
        <pc:inkChg chg="add mod">
          <ac:chgData name="Angelo Ziletti" userId="c78a18fba37b17ea" providerId="LiveId" clId="{4C02EB74-F4ED-44A7-9165-AA5AC9563241}" dt="2020-12-31T12:10:04.031" v="3036"/>
          <ac:inkMkLst>
            <pc:docMk/>
            <pc:sldMk cId="3103522162" sldId="332"/>
            <ac:inkMk id="46" creationId="{682ADF9F-D255-4C3E-8608-1F28B0ADA83E}"/>
          </ac:inkMkLst>
        </pc:inkChg>
        <pc:inkChg chg="add mod">
          <ac:chgData name="Angelo Ziletti" userId="c78a18fba37b17ea" providerId="LiveId" clId="{4C02EB74-F4ED-44A7-9165-AA5AC9563241}" dt="2020-12-31T12:10:04.031" v="3036"/>
          <ac:inkMkLst>
            <pc:docMk/>
            <pc:sldMk cId="3103522162" sldId="332"/>
            <ac:inkMk id="47" creationId="{F7945515-1D60-4DC9-9FFC-3525E3E10EB0}"/>
          </ac:inkMkLst>
        </pc:inkChg>
        <pc:inkChg chg="add mod">
          <ac:chgData name="Angelo Ziletti" userId="c78a18fba37b17ea" providerId="LiveId" clId="{4C02EB74-F4ED-44A7-9165-AA5AC9563241}" dt="2020-12-31T12:10:04.031" v="3036"/>
          <ac:inkMkLst>
            <pc:docMk/>
            <pc:sldMk cId="3103522162" sldId="332"/>
            <ac:inkMk id="48" creationId="{4A9743EC-12B8-4941-A848-9789567D5057}"/>
          </ac:inkMkLst>
        </pc:inkChg>
        <pc:inkChg chg="add mod">
          <ac:chgData name="Angelo Ziletti" userId="c78a18fba37b17ea" providerId="LiveId" clId="{4C02EB74-F4ED-44A7-9165-AA5AC9563241}" dt="2020-12-31T12:10:04.031" v="3036"/>
          <ac:inkMkLst>
            <pc:docMk/>
            <pc:sldMk cId="3103522162" sldId="332"/>
            <ac:inkMk id="50" creationId="{D9332C23-E3CB-45DA-986A-EBD5429D95EA}"/>
          </ac:inkMkLst>
        </pc:inkChg>
        <pc:inkChg chg="add mod">
          <ac:chgData name="Angelo Ziletti" userId="c78a18fba37b17ea" providerId="LiveId" clId="{4C02EB74-F4ED-44A7-9165-AA5AC9563241}" dt="2020-12-31T12:10:04.031" v="3036"/>
          <ac:inkMkLst>
            <pc:docMk/>
            <pc:sldMk cId="3103522162" sldId="332"/>
            <ac:inkMk id="51" creationId="{98B347B7-9976-4246-BD87-6CA8C8261AE9}"/>
          </ac:inkMkLst>
        </pc:inkChg>
        <pc:inkChg chg="add mod">
          <ac:chgData name="Angelo Ziletti" userId="c78a18fba37b17ea" providerId="LiveId" clId="{4C02EB74-F4ED-44A7-9165-AA5AC9563241}" dt="2020-12-31T12:10:04.031" v="3036"/>
          <ac:inkMkLst>
            <pc:docMk/>
            <pc:sldMk cId="3103522162" sldId="332"/>
            <ac:inkMk id="52" creationId="{8DD25767-0FFD-404E-9681-CEA8CCD10637}"/>
          </ac:inkMkLst>
        </pc:inkChg>
        <pc:inkChg chg="add mod">
          <ac:chgData name="Angelo Ziletti" userId="c78a18fba37b17ea" providerId="LiveId" clId="{4C02EB74-F4ED-44A7-9165-AA5AC9563241}" dt="2020-12-31T12:10:04.031" v="3036"/>
          <ac:inkMkLst>
            <pc:docMk/>
            <pc:sldMk cId="3103522162" sldId="332"/>
            <ac:inkMk id="53" creationId="{D2A4124B-3781-4222-955C-F943F5F4B322}"/>
          </ac:inkMkLst>
        </pc:inkChg>
        <pc:inkChg chg="add mod">
          <ac:chgData name="Angelo Ziletti" userId="c78a18fba37b17ea" providerId="LiveId" clId="{4C02EB74-F4ED-44A7-9165-AA5AC9563241}" dt="2020-12-31T12:10:04.031" v="3036"/>
          <ac:inkMkLst>
            <pc:docMk/>
            <pc:sldMk cId="3103522162" sldId="332"/>
            <ac:inkMk id="55" creationId="{292270C9-49AE-4A3A-BDDF-12FCBA6DBC15}"/>
          </ac:inkMkLst>
        </pc:inkChg>
        <pc:inkChg chg="add mod">
          <ac:chgData name="Angelo Ziletti" userId="c78a18fba37b17ea" providerId="LiveId" clId="{4C02EB74-F4ED-44A7-9165-AA5AC9563241}" dt="2020-12-31T12:10:04.031" v="3036"/>
          <ac:inkMkLst>
            <pc:docMk/>
            <pc:sldMk cId="3103522162" sldId="332"/>
            <ac:inkMk id="56" creationId="{799A3F54-AAFC-45DF-8411-596C747C6F65}"/>
          </ac:inkMkLst>
        </pc:inkChg>
        <pc:inkChg chg="add mod">
          <ac:chgData name="Angelo Ziletti" userId="c78a18fba37b17ea" providerId="LiveId" clId="{4C02EB74-F4ED-44A7-9165-AA5AC9563241}" dt="2020-12-31T12:10:04.031" v="3036"/>
          <ac:inkMkLst>
            <pc:docMk/>
            <pc:sldMk cId="3103522162" sldId="332"/>
            <ac:inkMk id="57" creationId="{808E3AFA-0A12-44BD-93A8-D62C9F32D9B5}"/>
          </ac:inkMkLst>
        </pc:inkChg>
        <pc:inkChg chg="add mod">
          <ac:chgData name="Angelo Ziletti" userId="c78a18fba37b17ea" providerId="LiveId" clId="{4C02EB74-F4ED-44A7-9165-AA5AC9563241}" dt="2020-12-31T12:10:04.031" v="3036"/>
          <ac:inkMkLst>
            <pc:docMk/>
            <pc:sldMk cId="3103522162" sldId="332"/>
            <ac:inkMk id="58" creationId="{342761F4-FEFF-4AC5-B0CB-CB11144CD806}"/>
          </ac:inkMkLst>
        </pc:inkChg>
        <pc:inkChg chg="add mod">
          <ac:chgData name="Angelo Ziletti" userId="c78a18fba37b17ea" providerId="LiveId" clId="{4C02EB74-F4ED-44A7-9165-AA5AC9563241}" dt="2020-12-31T12:10:04.031" v="3036"/>
          <ac:inkMkLst>
            <pc:docMk/>
            <pc:sldMk cId="3103522162" sldId="332"/>
            <ac:inkMk id="59" creationId="{3E6D50E6-8F0E-4808-B7C9-FCE3D6E84F95}"/>
          </ac:inkMkLst>
        </pc:inkChg>
        <pc:inkChg chg="add mod">
          <ac:chgData name="Angelo Ziletti" userId="c78a18fba37b17ea" providerId="LiveId" clId="{4C02EB74-F4ED-44A7-9165-AA5AC9563241}" dt="2020-12-31T12:10:04.031" v="3036"/>
          <ac:inkMkLst>
            <pc:docMk/>
            <pc:sldMk cId="3103522162" sldId="332"/>
            <ac:inkMk id="60" creationId="{5866DD3F-09DD-49B5-A265-0E57E0EACA32}"/>
          </ac:inkMkLst>
        </pc:inkChg>
        <pc:inkChg chg="add mod">
          <ac:chgData name="Angelo Ziletti" userId="c78a18fba37b17ea" providerId="LiveId" clId="{4C02EB74-F4ED-44A7-9165-AA5AC9563241}" dt="2020-12-31T12:10:04.031" v="3036"/>
          <ac:inkMkLst>
            <pc:docMk/>
            <pc:sldMk cId="3103522162" sldId="332"/>
            <ac:inkMk id="61" creationId="{A5B25C41-91ED-4C84-AB5B-B384401160CA}"/>
          </ac:inkMkLst>
        </pc:inkChg>
        <pc:inkChg chg="add mod">
          <ac:chgData name="Angelo Ziletti" userId="c78a18fba37b17ea" providerId="LiveId" clId="{4C02EB74-F4ED-44A7-9165-AA5AC9563241}" dt="2020-12-31T12:10:04.031" v="3036"/>
          <ac:inkMkLst>
            <pc:docMk/>
            <pc:sldMk cId="3103522162" sldId="332"/>
            <ac:inkMk id="62" creationId="{A9F7F27A-2DCD-410C-AE6B-C4C88D5E9FFD}"/>
          </ac:inkMkLst>
        </pc:inkChg>
        <pc:inkChg chg="add mod">
          <ac:chgData name="Angelo Ziletti" userId="c78a18fba37b17ea" providerId="LiveId" clId="{4C02EB74-F4ED-44A7-9165-AA5AC9563241}" dt="2020-12-31T12:10:04.031" v="3036"/>
          <ac:inkMkLst>
            <pc:docMk/>
            <pc:sldMk cId="3103522162" sldId="332"/>
            <ac:inkMk id="63" creationId="{DE2178F7-B821-48AD-A3F4-693FA87D4752}"/>
          </ac:inkMkLst>
        </pc:inkChg>
        <pc:inkChg chg="add mod">
          <ac:chgData name="Angelo Ziletti" userId="c78a18fba37b17ea" providerId="LiveId" clId="{4C02EB74-F4ED-44A7-9165-AA5AC9563241}" dt="2020-12-31T12:10:04.031" v="3036"/>
          <ac:inkMkLst>
            <pc:docMk/>
            <pc:sldMk cId="3103522162" sldId="332"/>
            <ac:inkMk id="64" creationId="{AB9FAF1B-EFD2-4648-953E-4A3A032D750A}"/>
          </ac:inkMkLst>
        </pc:inkChg>
        <pc:inkChg chg="add mod">
          <ac:chgData name="Angelo Ziletti" userId="c78a18fba37b17ea" providerId="LiveId" clId="{4C02EB74-F4ED-44A7-9165-AA5AC9563241}" dt="2020-12-31T12:10:04.031" v="3036"/>
          <ac:inkMkLst>
            <pc:docMk/>
            <pc:sldMk cId="3103522162" sldId="332"/>
            <ac:inkMk id="65" creationId="{46E88A96-6819-4867-82C0-54500A62A13D}"/>
          </ac:inkMkLst>
        </pc:inkChg>
        <pc:inkChg chg="add mod">
          <ac:chgData name="Angelo Ziletti" userId="c78a18fba37b17ea" providerId="LiveId" clId="{4C02EB74-F4ED-44A7-9165-AA5AC9563241}" dt="2020-12-31T12:10:04.031" v="3036"/>
          <ac:inkMkLst>
            <pc:docMk/>
            <pc:sldMk cId="3103522162" sldId="332"/>
            <ac:inkMk id="66" creationId="{95EBDB74-26A0-457E-B8FC-D06871CBC474}"/>
          </ac:inkMkLst>
        </pc:inkChg>
        <pc:inkChg chg="add mod">
          <ac:chgData name="Angelo Ziletti" userId="c78a18fba37b17ea" providerId="LiveId" clId="{4C02EB74-F4ED-44A7-9165-AA5AC9563241}" dt="2020-12-31T12:10:04.031" v="3036"/>
          <ac:inkMkLst>
            <pc:docMk/>
            <pc:sldMk cId="3103522162" sldId="332"/>
            <ac:inkMk id="67" creationId="{42258A67-022A-49D3-97A1-C1AE7E908DD0}"/>
          </ac:inkMkLst>
        </pc:inkChg>
        <pc:inkChg chg="add del mod">
          <ac:chgData name="Angelo Ziletti" userId="c78a18fba37b17ea" providerId="LiveId" clId="{4C02EB74-F4ED-44A7-9165-AA5AC9563241}" dt="2020-12-31T12:10:04.518" v="3037" actId="9405"/>
          <ac:inkMkLst>
            <pc:docMk/>
            <pc:sldMk cId="3103522162" sldId="332"/>
            <ac:inkMk id="69" creationId="{7B4400B9-A5FB-40FE-B841-6BF9EABBC6A2}"/>
          </ac:inkMkLst>
        </pc:inkChg>
        <pc:inkChg chg="add del mod">
          <ac:chgData name="Angelo Ziletti" userId="c78a18fba37b17ea" providerId="LiveId" clId="{4C02EB74-F4ED-44A7-9165-AA5AC9563241}" dt="2020-12-31T12:10:04.031" v="3036"/>
          <ac:inkMkLst>
            <pc:docMk/>
            <pc:sldMk cId="3103522162" sldId="332"/>
            <ac:inkMk id="70" creationId="{8D46E197-F250-419E-904B-440D11017A6A}"/>
          </ac:inkMkLst>
        </pc:inkChg>
        <pc:inkChg chg="add del mod">
          <ac:chgData name="Angelo Ziletti" userId="c78a18fba37b17ea" providerId="LiveId" clId="{4C02EB74-F4ED-44A7-9165-AA5AC9563241}" dt="2020-12-31T12:10:03.525" v="3034"/>
          <ac:inkMkLst>
            <pc:docMk/>
            <pc:sldMk cId="3103522162" sldId="332"/>
            <ac:inkMk id="72" creationId="{F5402682-A6C3-4AD5-910C-4EE83CDBB206}"/>
          </ac:inkMkLst>
        </pc:inkChg>
        <pc:inkChg chg="add del mod">
          <ac:chgData name="Angelo Ziletti" userId="c78a18fba37b17ea" providerId="LiveId" clId="{4C02EB74-F4ED-44A7-9165-AA5AC9563241}" dt="2020-12-31T12:10:03.112" v="3032" actId="9405"/>
          <ac:inkMkLst>
            <pc:docMk/>
            <pc:sldMk cId="3103522162" sldId="332"/>
            <ac:inkMk id="74" creationId="{FC97953F-FABA-43D0-A134-CA8C438140F6}"/>
          </ac:inkMkLst>
        </pc:inkChg>
        <pc:inkChg chg="add del mod">
          <ac:chgData name="Angelo Ziletti" userId="c78a18fba37b17ea" providerId="LiveId" clId="{4C02EB74-F4ED-44A7-9165-AA5AC9563241}" dt="2020-12-31T12:10:02.825" v="3031" actId="9405"/>
          <ac:inkMkLst>
            <pc:docMk/>
            <pc:sldMk cId="3103522162" sldId="332"/>
            <ac:inkMk id="75" creationId="{4BF51488-4AF0-4208-89A0-E1537EAF6184}"/>
          </ac:inkMkLst>
        </pc:inkChg>
        <pc:inkChg chg="add del mod">
          <ac:chgData name="Angelo Ziletti" userId="c78a18fba37b17ea" providerId="LiveId" clId="{4C02EB74-F4ED-44A7-9165-AA5AC9563241}" dt="2020-12-31T12:10:02.562" v="3030" actId="9405"/>
          <ac:inkMkLst>
            <pc:docMk/>
            <pc:sldMk cId="3103522162" sldId="332"/>
            <ac:inkMk id="76" creationId="{9B2BE953-4A09-49B0-B639-9C8B80C40924}"/>
          </ac:inkMkLst>
        </pc:inkChg>
        <pc:inkChg chg="add del mod">
          <ac:chgData name="Angelo Ziletti" userId="c78a18fba37b17ea" providerId="LiveId" clId="{4C02EB74-F4ED-44A7-9165-AA5AC9563241}" dt="2020-12-31T12:10:02.342" v="3029" actId="9405"/>
          <ac:inkMkLst>
            <pc:docMk/>
            <pc:sldMk cId="3103522162" sldId="332"/>
            <ac:inkMk id="77" creationId="{D879C2C0-D02A-4A33-B4F8-7ED4AB12087E}"/>
          </ac:inkMkLst>
        </pc:inkChg>
        <pc:inkChg chg="add del mod">
          <ac:chgData name="Angelo Ziletti" userId="c78a18fba37b17ea" providerId="LiveId" clId="{4C02EB74-F4ED-44A7-9165-AA5AC9563241}" dt="2020-12-31T12:10:02.096" v="3028" actId="9405"/>
          <ac:inkMkLst>
            <pc:docMk/>
            <pc:sldMk cId="3103522162" sldId="332"/>
            <ac:inkMk id="78" creationId="{4838E478-DD83-4E00-B6FD-E2CFDD5EB520}"/>
          </ac:inkMkLst>
        </pc:inkChg>
        <pc:inkChg chg="add del mod">
          <ac:chgData name="Angelo Ziletti" userId="c78a18fba37b17ea" providerId="LiveId" clId="{4C02EB74-F4ED-44A7-9165-AA5AC9563241}" dt="2020-12-31T12:10:01.872" v="3027" actId="9405"/>
          <ac:inkMkLst>
            <pc:docMk/>
            <pc:sldMk cId="3103522162" sldId="332"/>
            <ac:inkMk id="79" creationId="{9C2D7A9C-C401-4224-BF3C-7324E04EDCB7}"/>
          </ac:inkMkLst>
        </pc:inkChg>
        <pc:inkChg chg="add del mod">
          <ac:chgData name="Angelo Ziletti" userId="c78a18fba37b17ea" providerId="LiveId" clId="{4C02EB74-F4ED-44A7-9165-AA5AC9563241}" dt="2020-12-31T12:10:01.660" v="3026" actId="9405"/>
          <ac:inkMkLst>
            <pc:docMk/>
            <pc:sldMk cId="3103522162" sldId="332"/>
            <ac:inkMk id="80" creationId="{B0D94A41-76D1-4767-9E8B-75190CC6F75C}"/>
          </ac:inkMkLst>
        </pc:inkChg>
        <pc:inkChg chg="add del mod">
          <ac:chgData name="Angelo Ziletti" userId="c78a18fba37b17ea" providerId="LiveId" clId="{4C02EB74-F4ED-44A7-9165-AA5AC9563241}" dt="2020-12-31T12:10:01.426" v="3025" actId="9405"/>
          <ac:inkMkLst>
            <pc:docMk/>
            <pc:sldMk cId="3103522162" sldId="332"/>
            <ac:inkMk id="81" creationId="{B61FB2C8-13AD-469F-8C90-C0ACEAB922DB}"/>
          </ac:inkMkLst>
        </pc:inkChg>
        <pc:inkChg chg="add del mod">
          <ac:chgData name="Angelo Ziletti" userId="c78a18fba37b17ea" providerId="LiveId" clId="{4C02EB74-F4ED-44A7-9165-AA5AC9563241}" dt="2020-12-31T12:10:01.222" v="3024" actId="9405"/>
          <ac:inkMkLst>
            <pc:docMk/>
            <pc:sldMk cId="3103522162" sldId="332"/>
            <ac:inkMk id="82" creationId="{EC229D8F-2A88-44E3-BAE5-5C87F2A474F1}"/>
          </ac:inkMkLst>
        </pc:inkChg>
        <pc:inkChg chg="add del mod">
          <ac:chgData name="Angelo Ziletti" userId="c78a18fba37b17ea" providerId="LiveId" clId="{4C02EB74-F4ED-44A7-9165-AA5AC9563241}" dt="2020-12-31T12:10:00.962" v="3023" actId="9405"/>
          <ac:inkMkLst>
            <pc:docMk/>
            <pc:sldMk cId="3103522162" sldId="332"/>
            <ac:inkMk id="83" creationId="{CA5B5236-4F18-4D4D-9A01-09ACB2B60905}"/>
          </ac:inkMkLst>
        </pc:inkChg>
        <pc:inkChg chg="add del mod">
          <ac:chgData name="Angelo Ziletti" userId="c78a18fba37b17ea" providerId="LiveId" clId="{4C02EB74-F4ED-44A7-9165-AA5AC9563241}" dt="2020-12-31T12:10:00.802" v="3022" actId="9405"/>
          <ac:inkMkLst>
            <pc:docMk/>
            <pc:sldMk cId="3103522162" sldId="332"/>
            <ac:inkMk id="84" creationId="{DAC7E38A-3D59-47F5-BAA5-14447207DEB3}"/>
          </ac:inkMkLst>
        </pc:inkChg>
        <pc:inkChg chg="add del mod">
          <ac:chgData name="Angelo Ziletti" userId="c78a18fba37b17ea" providerId="LiveId" clId="{4C02EB74-F4ED-44A7-9165-AA5AC9563241}" dt="2020-12-31T12:10:00.548" v="3021" actId="9405"/>
          <ac:inkMkLst>
            <pc:docMk/>
            <pc:sldMk cId="3103522162" sldId="332"/>
            <ac:inkMk id="85" creationId="{3120B1A8-3293-48F9-B91E-307E726CCE6C}"/>
          </ac:inkMkLst>
        </pc:inkChg>
        <pc:inkChg chg="add del mod">
          <ac:chgData name="Angelo Ziletti" userId="c78a18fba37b17ea" providerId="LiveId" clId="{4C02EB74-F4ED-44A7-9165-AA5AC9563241}" dt="2020-12-31T12:10:00.011" v="3020" actId="9405"/>
          <ac:inkMkLst>
            <pc:docMk/>
            <pc:sldMk cId="3103522162" sldId="332"/>
            <ac:inkMk id="86" creationId="{C5BB3AEA-993B-4DE7-ABBA-A29A01DBD161}"/>
          </ac:inkMkLst>
        </pc:inkChg>
        <pc:inkChg chg="add del mod">
          <ac:chgData name="Angelo Ziletti" userId="c78a18fba37b17ea" providerId="LiveId" clId="{4C02EB74-F4ED-44A7-9165-AA5AC9563241}" dt="2020-12-31T12:09:59.501" v="3019" actId="9405"/>
          <ac:inkMkLst>
            <pc:docMk/>
            <pc:sldMk cId="3103522162" sldId="332"/>
            <ac:inkMk id="87" creationId="{357FF49A-357B-4508-BB7C-2795E904D958}"/>
          </ac:inkMkLst>
        </pc:inkChg>
        <pc:inkChg chg="add del mod">
          <ac:chgData name="Angelo Ziletti" userId="c78a18fba37b17ea" providerId="LiveId" clId="{4C02EB74-F4ED-44A7-9165-AA5AC9563241}" dt="2020-12-31T12:09:58.872" v="3018"/>
          <ac:inkMkLst>
            <pc:docMk/>
            <pc:sldMk cId="3103522162" sldId="332"/>
            <ac:inkMk id="88" creationId="{E4804D92-61F0-46F4-96E7-4F0AE58758D1}"/>
          </ac:inkMkLst>
        </pc:inkChg>
        <pc:inkChg chg="add mod">
          <ac:chgData name="Angelo Ziletti" userId="c78a18fba37b17ea" providerId="LiveId" clId="{4C02EB74-F4ED-44A7-9165-AA5AC9563241}" dt="2020-12-31T12:10:58.116" v="3062" actId="164"/>
          <ac:inkMkLst>
            <pc:docMk/>
            <pc:sldMk cId="3103522162" sldId="332"/>
            <ac:inkMk id="90" creationId="{A3E7B760-80F2-45FC-B27B-4B690B4170D2}"/>
          </ac:inkMkLst>
        </pc:inkChg>
        <pc:inkChg chg="add mod">
          <ac:chgData name="Angelo Ziletti" userId="c78a18fba37b17ea" providerId="LiveId" clId="{4C02EB74-F4ED-44A7-9165-AA5AC9563241}" dt="2020-12-31T12:10:58.116" v="3062" actId="164"/>
          <ac:inkMkLst>
            <pc:docMk/>
            <pc:sldMk cId="3103522162" sldId="332"/>
            <ac:inkMk id="91" creationId="{3D911AFA-9B51-4048-AB14-13F55886313B}"/>
          </ac:inkMkLst>
        </pc:inkChg>
        <pc:inkChg chg="add mod">
          <ac:chgData name="Angelo Ziletti" userId="c78a18fba37b17ea" providerId="LiveId" clId="{4C02EB74-F4ED-44A7-9165-AA5AC9563241}" dt="2020-12-31T12:10:27.376" v="3043"/>
          <ac:inkMkLst>
            <pc:docMk/>
            <pc:sldMk cId="3103522162" sldId="332"/>
            <ac:inkMk id="92" creationId="{894D03C0-68CF-4EE5-8294-35E11C79D3C0}"/>
          </ac:inkMkLst>
        </pc:inkChg>
        <pc:inkChg chg="add mod">
          <ac:chgData name="Angelo Ziletti" userId="c78a18fba37b17ea" providerId="LiveId" clId="{4C02EB74-F4ED-44A7-9165-AA5AC9563241}" dt="2020-12-31T12:10:27.376" v="3043"/>
          <ac:inkMkLst>
            <pc:docMk/>
            <pc:sldMk cId="3103522162" sldId="332"/>
            <ac:inkMk id="93" creationId="{98CBCCD6-AE56-463E-81B4-5341976175A9}"/>
          </ac:inkMkLst>
        </pc:inkChg>
        <pc:inkChg chg="add mod">
          <ac:chgData name="Angelo Ziletti" userId="c78a18fba37b17ea" providerId="LiveId" clId="{4C02EB74-F4ED-44A7-9165-AA5AC9563241}" dt="2020-12-31T12:10:27.376" v="3043"/>
          <ac:inkMkLst>
            <pc:docMk/>
            <pc:sldMk cId="3103522162" sldId="332"/>
            <ac:inkMk id="94" creationId="{8E05ECFD-6252-4492-880D-4B4DADE26214}"/>
          </ac:inkMkLst>
        </pc:inkChg>
        <pc:inkChg chg="add mod">
          <ac:chgData name="Angelo Ziletti" userId="c78a18fba37b17ea" providerId="LiveId" clId="{4C02EB74-F4ED-44A7-9165-AA5AC9563241}" dt="2020-12-31T12:10:44.592" v="3055"/>
          <ac:inkMkLst>
            <pc:docMk/>
            <pc:sldMk cId="3103522162" sldId="332"/>
            <ac:inkMk id="96" creationId="{564EFB1D-AF23-437B-AC14-6E952050830C}"/>
          </ac:inkMkLst>
        </pc:inkChg>
        <pc:inkChg chg="add mod">
          <ac:chgData name="Angelo Ziletti" userId="c78a18fba37b17ea" providerId="LiveId" clId="{4C02EB74-F4ED-44A7-9165-AA5AC9563241}" dt="2020-12-31T12:10:44.592" v="3055"/>
          <ac:inkMkLst>
            <pc:docMk/>
            <pc:sldMk cId="3103522162" sldId="332"/>
            <ac:inkMk id="97" creationId="{8D2098E1-6552-4CE1-97E7-31F64EE80836}"/>
          </ac:inkMkLst>
        </pc:inkChg>
        <pc:inkChg chg="add mod">
          <ac:chgData name="Angelo Ziletti" userId="c78a18fba37b17ea" providerId="LiveId" clId="{4C02EB74-F4ED-44A7-9165-AA5AC9563241}" dt="2020-12-31T12:10:44.592" v="3055"/>
          <ac:inkMkLst>
            <pc:docMk/>
            <pc:sldMk cId="3103522162" sldId="332"/>
            <ac:inkMk id="98" creationId="{8BEE76D9-867F-47FD-88AF-354C80A49B4B}"/>
          </ac:inkMkLst>
        </pc:inkChg>
        <pc:inkChg chg="add mod">
          <ac:chgData name="Angelo Ziletti" userId="c78a18fba37b17ea" providerId="LiveId" clId="{4C02EB74-F4ED-44A7-9165-AA5AC9563241}" dt="2020-12-31T12:10:44.592" v="3055"/>
          <ac:inkMkLst>
            <pc:docMk/>
            <pc:sldMk cId="3103522162" sldId="332"/>
            <ac:inkMk id="99" creationId="{AEA29B41-104D-4A57-9AFB-A6805C94FFF0}"/>
          </ac:inkMkLst>
        </pc:inkChg>
        <pc:inkChg chg="add mod">
          <ac:chgData name="Angelo Ziletti" userId="c78a18fba37b17ea" providerId="LiveId" clId="{4C02EB74-F4ED-44A7-9165-AA5AC9563241}" dt="2020-12-31T12:10:44.592" v="3055"/>
          <ac:inkMkLst>
            <pc:docMk/>
            <pc:sldMk cId="3103522162" sldId="332"/>
            <ac:inkMk id="100" creationId="{BCE13DB2-27FC-42D7-B4DE-1D4DAEAC20C7}"/>
          </ac:inkMkLst>
        </pc:inkChg>
        <pc:inkChg chg="add mod">
          <ac:chgData name="Angelo Ziletti" userId="c78a18fba37b17ea" providerId="LiveId" clId="{4C02EB74-F4ED-44A7-9165-AA5AC9563241}" dt="2020-12-31T12:10:44.592" v="3055"/>
          <ac:inkMkLst>
            <pc:docMk/>
            <pc:sldMk cId="3103522162" sldId="332"/>
            <ac:inkMk id="101" creationId="{7F602990-CAE9-4560-B414-296B634B8D13}"/>
          </ac:inkMkLst>
        </pc:inkChg>
        <pc:inkChg chg="add mod">
          <ac:chgData name="Angelo Ziletti" userId="c78a18fba37b17ea" providerId="LiveId" clId="{4C02EB74-F4ED-44A7-9165-AA5AC9563241}" dt="2020-12-31T12:10:44.592" v="3055"/>
          <ac:inkMkLst>
            <pc:docMk/>
            <pc:sldMk cId="3103522162" sldId="332"/>
            <ac:inkMk id="102" creationId="{C32879D3-ABFA-45FC-8B83-34BBA3CAC56C}"/>
          </ac:inkMkLst>
        </pc:inkChg>
        <pc:inkChg chg="add mod">
          <ac:chgData name="Angelo Ziletti" userId="c78a18fba37b17ea" providerId="LiveId" clId="{4C02EB74-F4ED-44A7-9165-AA5AC9563241}" dt="2020-12-31T12:10:44.592" v="3055"/>
          <ac:inkMkLst>
            <pc:docMk/>
            <pc:sldMk cId="3103522162" sldId="332"/>
            <ac:inkMk id="103" creationId="{BC0D4FF6-D51B-4DDF-AA87-E0A78F4CC30C}"/>
          </ac:inkMkLst>
        </pc:inkChg>
        <pc:inkChg chg="add mod">
          <ac:chgData name="Angelo Ziletti" userId="c78a18fba37b17ea" providerId="LiveId" clId="{4C02EB74-F4ED-44A7-9165-AA5AC9563241}" dt="2020-12-31T12:10:46.712" v="3058"/>
          <ac:inkMkLst>
            <pc:docMk/>
            <pc:sldMk cId="3103522162" sldId="332"/>
            <ac:inkMk id="105" creationId="{ACB0BB7E-C847-494C-BE46-32A5A15E93F9}"/>
          </ac:inkMkLst>
        </pc:inkChg>
        <pc:inkChg chg="add mod">
          <ac:chgData name="Angelo Ziletti" userId="c78a18fba37b17ea" providerId="LiveId" clId="{4C02EB74-F4ED-44A7-9165-AA5AC9563241}" dt="2020-12-31T12:10:46.712" v="3058"/>
          <ac:inkMkLst>
            <pc:docMk/>
            <pc:sldMk cId="3103522162" sldId="332"/>
            <ac:inkMk id="106" creationId="{2A7B833B-D08A-4F7D-BC05-783C07E2AA6B}"/>
          </ac:inkMkLst>
        </pc:inkChg>
        <pc:inkChg chg="add mod">
          <ac:chgData name="Angelo Ziletti" userId="c78a18fba37b17ea" providerId="LiveId" clId="{4C02EB74-F4ED-44A7-9165-AA5AC9563241}" dt="2020-12-31T12:10:48.466" v="3061"/>
          <ac:inkMkLst>
            <pc:docMk/>
            <pc:sldMk cId="3103522162" sldId="332"/>
            <ac:inkMk id="108" creationId="{9EE60F81-DE5A-4AD9-B1C6-99E60D5C09A6}"/>
          </ac:inkMkLst>
        </pc:inkChg>
        <pc:inkChg chg="add mod">
          <ac:chgData name="Angelo Ziletti" userId="c78a18fba37b17ea" providerId="LiveId" clId="{4C02EB74-F4ED-44A7-9165-AA5AC9563241}" dt="2020-12-31T12:10:48.466" v="3061"/>
          <ac:inkMkLst>
            <pc:docMk/>
            <pc:sldMk cId="3103522162" sldId="332"/>
            <ac:inkMk id="109" creationId="{BA3F559A-58BA-4847-A047-DF12092319C6}"/>
          </ac:inkMkLst>
        </pc:inkChg>
      </pc:sldChg>
      <pc:sldChg chg="addSp delSp modSp new mod addAnim delAnim modAnim">
        <pc:chgData name="Angelo Ziletti" userId="c78a18fba37b17ea" providerId="LiveId" clId="{4C02EB74-F4ED-44A7-9165-AA5AC9563241}" dt="2021-01-09T13:35:21.339" v="29759" actId="20577"/>
        <pc:sldMkLst>
          <pc:docMk/>
          <pc:sldMk cId="3544055981" sldId="333"/>
        </pc:sldMkLst>
        <pc:spChg chg="mod">
          <ac:chgData name="Angelo Ziletti" userId="c78a18fba37b17ea" providerId="LiveId" clId="{4C02EB74-F4ED-44A7-9165-AA5AC9563241}" dt="2020-12-31T12:43:48.890" v="4554" actId="6549"/>
          <ac:spMkLst>
            <pc:docMk/>
            <pc:sldMk cId="3544055981" sldId="333"/>
            <ac:spMk id="4" creationId="{15174C29-AD8C-4603-8FFB-FABFE8DEE0FF}"/>
          </ac:spMkLst>
        </pc:spChg>
        <pc:spChg chg="mod">
          <ac:chgData name="Angelo Ziletti" userId="c78a18fba37b17ea" providerId="LiveId" clId="{4C02EB74-F4ED-44A7-9165-AA5AC9563241}" dt="2021-01-09T13:35:21.339" v="29759" actId="20577"/>
          <ac:spMkLst>
            <pc:docMk/>
            <pc:sldMk cId="3544055981" sldId="333"/>
            <ac:spMk id="5" creationId="{FE94A129-28EB-4826-AB67-4B50045BC2C0}"/>
          </ac:spMkLst>
        </pc:spChg>
        <pc:spChg chg="add del mod">
          <ac:chgData name="Angelo Ziletti" userId="c78a18fba37b17ea" providerId="LiveId" clId="{4C02EB74-F4ED-44A7-9165-AA5AC9563241}" dt="2020-12-31T12:18:22.544" v="3241" actId="478"/>
          <ac:spMkLst>
            <pc:docMk/>
            <pc:sldMk cId="3544055981" sldId="333"/>
            <ac:spMk id="6" creationId="{8A449C77-78A7-4ED6-B8FF-4980C3CE34A3}"/>
          </ac:spMkLst>
        </pc:spChg>
        <pc:spChg chg="add del mod">
          <ac:chgData name="Angelo Ziletti" userId="c78a18fba37b17ea" providerId="LiveId" clId="{4C02EB74-F4ED-44A7-9165-AA5AC9563241}" dt="2020-12-31T12:19:27.103" v="3292" actId="478"/>
          <ac:spMkLst>
            <pc:docMk/>
            <pc:sldMk cId="3544055981" sldId="333"/>
            <ac:spMk id="7" creationId="{BCD4E3F6-1CA0-4B36-996A-CD48D387556E}"/>
          </ac:spMkLst>
        </pc:spChg>
        <pc:spChg chg="add del mod">
          <ac:chgData name="Angelo Ziletti" userId="c78a18fba37b17ea" providerId="LiveId" clId="{4C02EB74-F4ED-44A7-9165-AA5AC9563241}" dt="2020-12-31T12:19:54.721" v="3315" actId="478"/>
          <ac:spMkLst>
            <pc:docMk/>
            <pc:sldMk cId="3544055981" sldId="333"/>
            <ac:spMk id="8" creationId="{583EB62E-9B20-4B12-9F8F-89498234002B}"/>
          </ac:spMkLst>
        </pc:spChg>
        <pc:spChg chg="add del mod">
          <ac:chgData name="Angelo Ziletti" userId="c78a18fba37b17ea" providerId="LiveId" clId="{4C02EB74-F4ED-44A7-9165-AA5AC9563241}" dt="2020-12-31T12:30:36.946" v="3883" actId="478"/>
          <ac:spMkLst>
            <pc:docMk/>
            <pc:sldMk cId="3544055981" sldId="333"/>
            <ac:spMk id="9" creationId="{F696810A-2BCE-4DAF-98C7-9C206C39A056}"/>
          </ac:spMkLst>
        </pc:spChg>
        <pc:spChg chg="add del mod">
          <ac:chgData name="Angelo Ziletti" userId="c78a18fba37b17ea" providerId="LiveId" clId="{4C02EB74-F4ED-44A7-9165-AA5AC9563241}" dt="2020-12-31T13:55:30.064" v="5629" actId="478"/>
          <ac:spMkLst>
            <pc:docMk/>
            <pc:sldMk cId="3544055981" sldId="333"/>
            <ac:spMk id="10" creationId="{00B5327B-994E-4E61-BE42-B6E72F677BCE}"/>
          </ac:spMkLst>
        </pc:spChg>
        <pc:spChg chg="add del mod">
          <ac:chgData name="Angelo Ziletti" userId="c78a18fba37b17ea" providerId="LiveId" clId="{4C02EB74-F4ED-44A7-9165-AA5AC9563241}" dt="2020-12-31T13:55:33.168" v="5633" actId="478"/>
          <ac:spMkLst>
            <pc:docMk/>
            <pc:sldMk cId="3544055981" sldId="333"/>
            <ac:spMk id="11" creationId="{6CE6C350-2D69-41E6-B26C-BF0F3B9FBF5C}"/>
          </ac:spMkLst>
        </pc:spChg>
        <pc:spChg chg="add del mod">
          <ac:chgData name="Angelo Ziletti" userId="c78a18fba37b17ea" providerId="LiveId" clId="{4C02EB74-F4ED-44A7-9165-AA5AC9563241}" dt="2020-12-31T13:55:32.402" v="5632" actId="478"/>
          <ac:spMkLst>
            <pc:docMk/>
            <pc:sldMk cId="3544055981" sldId="333"/>
            <ac:spMk id="12" creationId="{14D4C9C0-8727-4201-956C-708DB610CE09}"/>
          </ac:spMkLst>
        </pc:spChg>
        <pc:spChg chg="add del mod">
          <ac:chgData name="Angelo Ziletti" userId="c78a18fba37b17ea" providerId="LiveId" clId="{4C02EB74-F4ED-44A7-9165-AA5AC9563241}" dt="2020-12-31T13:55:27.643" v="5627" actId="478"/>
          <ac:spMkLst>
            <pc:docMk/>
            <pc:sldMk cId="3544055981" sldId="333"/>
            <ac:spMk id="13" creationId="{08781F18-903F-4253-95F6-8E2145935170}"/>
          </ac:spMkLst>
        </pc:spChg>
        <pc:spChg chg="add del mod">
          <ac:chgData name="Angelo Ziletti" userId="c78a18fba37b17ea" providerId="LiveId" clId="{4C02EB74-F4ED-44A7-9165-AA5AC9563241}" dt="2020-12-31T13:55:31.069" v="5630" actId="478"/>
          <ac:spMkLst>
            <pc:docMk/>
            <pc:sldMk cId="3544055981" sldId="333"/>
            <ac:spMk id="14" creationId="{C7D8C15A-EF1B-4A83-A853-6084CD904DBA}"/>
          </ac:spMkLst>
        </pc:spChg>
        <pc:spChg chg="add del mod">
          <ac:chgData name="Angelo Ziletti" userId="c78a18fba37b17ea" providerId="LiveId" clId="{4C02EB74-F4ED-44A7-9165-AA5AC9563241}" dt="2020-12-31T13:55:31.810" v="5631" actId="478"/>
          <ac:spMkLst>
            <pc:docMk/>
            <pc:sldMk cId="3544055981" sldId="333"/>
            <ac:spMk id="15" creationId="{E7C49D75-4553-40CF-8EED-D743E290A8FB}"/>
          </ac:spMkLst>
        </pc:spChg>
        <pc:spChg chg="add del mod">
          <ac:chgData name="Angelo Ziletti" userId="c78a18fba37b17ea" providerId="LiveId" clId="{4C02EB74-F4ED-44A7-9165-AA5AC9563241}" dt="2020-12-31T13:55:34.337" v="5634" actId="478"/>
          <ac:spMkLst>
            <pc:docMk/>
            <pc:sldMk cId="3544055981" sldId="333"/>
            <ac:spMk id="16" creationId="{C349E7C2-FA2F-453F-9FE8-5495F3EBC60B}"/>
          </ac:spMkLst>
        </pc:spChg>
        <pc:spChg chg="add del mod">
          <ac:chgData name="Angelo Ziletti" userId="c78a18fba37b17ea" providerId="LiveId" clId="{4C02EB74-F4ED-44A7-9165-AA5AC9563241}" dt="2020-12-31T13:55:20.807" v="5614"/>
          <ac:spMkLst>
            <pc:docMk/>
            <pc:sldMk cId="3544055981" sldId="333"/>
            <ac:spMk id="17" creationId="{3060D27A-F538-4E8E-B768-8D17ADE6F40A}"/>
          </ac:spMkLst>
        </pc:spChg>
      </pc:sldChg>
      <pc:sldChg chg="addSp delSp modSp new mod modAnim">
        <pc:chgData name="Angelo Ziletti" userId="c78a18fba37b17ea" providerId="LiveId" clId="{4C02EB74-F4ED-44A7-9165-AA5AC9563241}" dt="2021-01-09T13:35:45.656" v="29762"/>
        <pc:sldMkLst>
          <pc:docMk/>
          <pc:sldMk cId="63970146" sldId="334"/>
        </pc:sldMkLst>
        <pc:spChg chg="mod">
          <ac:chgData name="Angelo Ziletti" userId="c78a18fba37b17ea" providerId="LiveId" clId="{4C02EB74-F4ED-44A7-9165-AA5AC9563241}" dt="2020-12-31T12:41:11.186" v="4314" actId="20577"/>
          <ac:spMkLst>
            <pc:docMk/>
            <pc:sldMk cId="63970146" sldId="334"/>
            <ac:spMk id="4" creationId="{CBED3EA9-80E2-4577-B2F7-9C10A4276DBE}"/>
          </ac:spMkLst>
        </pc:spChg>
        <pc:spChg chg="add del mod">
          <ac:chgData name="Angelo Ziletti" userId="c78a18fba37b17ea" providerId="LiveId" clId="{4C02EB74-F4ED-44A7-9165-AA5AC9563241}" dt="2020-12-31T14:26:24.346" v="6835" actId="14100"/>
          <ac:spMkLst>
            <pc:docMk/>
            <pc:sldMk cId="63970146" sldId="334"/>
            <ac:spMk id="5" creationId="{736E28C4-3784-46B7-B772-74C11738E61A}"/>
          </ac:spMkLst>
        </pc:spChg>
        <pc:spChg chg="add del mod">
          <ac:chgData name="Angelo Ziletti" userId="c78a18fba37b17ea" providerId="LiveId" clId="{4C02EB74-F4ED-44A7-9165-AA5AC9563241}" dt="2020-12-31T12:42:51.380" v="4507"/>
          <ac:spMkLst>
            <pc:docMk/>
            <pc:sldMk cId="63970146" sldId="334"/>
            <ac:spMk id="6" creationId="{088E63C9-11A5-49D0-AA98-9455E3AA6100}"/>
          </ac:spMkLst>
        </pc:spChg>
        <pc:spChg chg="add mod">
          <ac:chgData name="Angelo Ziletti" userId="c78a18fba37b17ea" providerId="LiveId" clId="{4C02EB74-F4ED-44A7-9165-AA5AC9563241}" dt="2020-12-31T14:05:23.008" v="6174" actId="1076"/>
          <ac:spMkLst>
            <pc:docMk/>
            <pc:sldMk cId="63970146" sldId="334"/>
            <ac:spMk id="7" creationId="{202EC2B7-CC65-442B-981D-D7D1ED1B9AEE}"/>
          </ac:spMkLst>
        </pc:spChg>
        <pc:spChg chg="add mod">
          <ac:chgData name="Angelo Ziletti" userId="c78a18fba37b17ea" providerId="LiveId" clId="{4C02EB74-F4ED-44A7-9165-AA5AC9563241}" dt="2020-12-31T14:05:23.008" v="6174" actId="1076"/>
          <ac:spMkLst>
            <pc:docMk/>
            <pc:sldMk cId="63970146" sldId="334"/>
            <ac:spMk id="8" creationId="{296DBA77-13DB-49B5-92CD-E7B75B63A446}"/>
          </ac:spMkLst>
        </pc:spChg>
        <pc:spChg chg="add mod">
          <ac:chgData name="Angelo Ziletti" userId="c78a18fba37b17ea" providerId="LiveId" clId="{4C02EB74-F4ED-44A7-9165-AA5AC9563241}" dt="2020-12-31T14:05:23.008" v="6174" actId="1076"/>
          <ac:spMkLst>
            <pc:docMk/>
            <pc:sldMk cId="63970146" sldId="334"/>
            <ac:spMk id="9" creationId="{E0677FF6-05E8-498F-BD60-72157F950F96}"/>
          </ac:spMkLst>
        </pc:spChg>
        <pc:spChg chg="add mod">
          <ac:chgData name="Angelo Ziletti" userId="c78a18fba37b17ea" providerId="LiveId" clId="{4C02EB74-F4ED-44A7-9165-AA5AC9563241}" dt="2020-12-31T14:05:23.008" v="6174" actId="1076"/>
          <ac:spMkLst>
            <pc:docMk/>
            <pc:sldMk cId="63970146" sldId="334"/>
            <ac:spMk id="10" creationId="{074C8B8D-6A65-48C6-BB3D-1109962C3956}"/>
          </ac:spMkLst>
        </pc:spChg>
        <pc:spChg chg="add mod">
          <ac:chgData name="Angelo Ziletti" userId="c78a18fba37b17ea" providerId="LiveId" clId="{4C02EB74-F4ED-44A7-9165-AA5AC9563241}" dt="2020-12-31T14:05:23.008" v="6174" actId="1076"/>
          <ac:spMkLst>
            <pc:docMk/>
            <pc:sldMk cId="63970146" sldId="334"/>
            <ac:spMk id="11" creationId="{B794D14C-D180-4987-B4E6-1719B96475FC}"/>
          </ac:spMkLst>
        </pc:spChg>
        <pc:spChg chg="add mod">
          <ac:chgData name="Angelo Ziletti" userId="c78a18fba37b17ea" providerId="LiveId" clId="{4C02EB74-F4ED-44A7-9165-AA5AC9563241}" dt="2020-12-31T14:05:23.008" v="6174" actId="1076"/>
          <ac:spMkLst>
            <pc:docMk/>
            <pc:sldMk cId="63970146" sldId="334"/>
            <ac:spMk id="12" creationId="{88C9E47F-1DB6-4A1B-A7CA-110182F70A8A}"/>
          </ac:spMkLst>
        </pc:spChg>
        <pc:spChg chg="add mod">
          <ac:chgData name="Angelo Ziletti" userId="c78a18fba37b17ea" providerId="LiveId" clId="{4C02EB74-F4ED-44A7-9165-AA5AC9563241}" dt="2020-12-31T14:05:23.008" v="6174" actId="1076"/>
          <ac:spMkLst>
            <pc:docMk/>
            <pc:sldMk cId="63970146" sldId="334"/>
            <ac:spMk id="13" creationId="{59AFA869-09EC-46B8-8ACA-23EC39AE3793}"/>
          </ac:spMkLst>
        </pc:spChg>
        <pc:spChg chg="add mod">
          <ac:chgData name="Angelo Ziletti" userId="c78a18fba37b17ea" providerId="LiveId" clId="{4C02EB74-F4ED-44A7-9165-AA5AC9563241}" dt="2020-12-31T14:05:23.008" v="6174" actId="1076"/>
          <ac:spMkLst>
            <pc:docMk/>
            <pc:sldMk cId="63970146" sldId="334"/>
            <ac:spMk id="14" creationId="{B2DD29ED-6FB0-4FED-8151-40F4CF50892F}"/>
          </ac:spMkLst>
        </pc:spChg>
        <pc:spChg chg="add mod">
          <ac:chgData name="Angelo Ziletti" userId="c78a18fba37b17ea" providerId="LiveId" clId="{4C02EB74-F4ED-44A7-9165-AA5AC9563241}" dt="2020-12-31T14:05:23.008" v="6174" actId="1076"/>
          <ac:spMkLst>
            <pc:docMk/>
            <pc:sldMk cId="63970146" sldId="334"/>
            <ac:spMk id="15" creationId="{55E59351-62FF-468F-9478-34B4045C5605}"/>
          </ac:spMkLst>
        </pc:spChg>
        <pc:spChg chg="add del mod">
          <ac:chgData name="Angelo Ziletti" userId="c78a18fba37b17ea" providerId="LiveId" clId="{4C02EB74-F4ED-44A7-9165-AA5AC9563241}" dt="2020-12-31T13:50:27.648" v="5568" actId="478"/>
          <ac:spMkLst>
            <pc:docMk/>
            <pc:sldMk cId="63970146" sldId="334"/>
            <ac:spMk id="52" creationId="{E8CFE10C-D56B-41AD-9C9E-5A4E364EB665}"/>
          </ac:spMkLst>
        </pc:spChg>
        <pc:spChg chg="add del mod">
          <ac:chgData name="Angelo Ziletti" userId="c78a18fba37b17ea" providerId="LiveId" clId="{4C02EB74-F4ED-44A7-9165-AA5AC9563241}" dt="2020-12-31T13:50:48.778" v="5571" actId="478"/>
          <ac:spMkLst>
            <pc:docMk/>
            <pc:sldMk cId="63970146" sldId="334"/>
            <ac:spMk id="54" creationId="{AD6D1AA0-73A8-45A7-B1EC-2A74A356D5EB}"/>
          </ac:spMkLst>
        </pc:spChg>
        <pc:spChg chg="add del mod">
          <ac:chgData name="Angelo Ziletti" userId="c78a18fba37b17ea" providerId="LiveId" clId="{4C02EB74-F4ED-44A7-9165-AA5AC9563241}" dt="2020-12-31T13:52:36.732" v="5577" actId="478"/>
          <ac:spMkLst>
            <pc:docMk/>
            <pc:sldMk cId="63970146" sldId="334"/>
            <ac:spMk id="55" creationId="{DACA79FC-4EF2-48E1-BD76-CDB334DEB800}"/>
          </ac:spMkLst>
        </pc:spChg>
        <pc:spChg chg="add del mod">
          <ac:chgData name="Angelo Ziletti" userId="c78a18fba37b17ea" providerId="LiveId" clId="{4C02EB74-F4ED-44A7-9165-AA5AC9563241}" dt="2020-12-31T13:58:11.471" v="5696" actId="478"/>
          <ac:spMkLst>
            <pc:docMk/>
            <pc:sldMk cId="63970146" sldId="334"/>
            <ac:spMk id="57" creationId="{94B89A7C-D414-4527-84B8-5BCE5702CEC9}"/>
          </ac:spMkLst>
        </pc:spChg>
        <pc:spChg chg="add mod">
          <ac:chgData name="Angelo Ziletti" userId="c78a18fba37b17ea" providerId="LiveId" clId="{4C02EB74-F4ED-44A7-9165-AA5AC9563241}" dt="2021-01-01T10:07:18.353" v="7085" actId="2711"/>
          <ac:spMkLst>
            <pc:docMk/>
            <pc:sldMk cId="63970146" sldId="334"/>
            <ac:spMk id="58" creationId="{60DF2AA9-F295-4508-B0F7-3E09F33C093B}"/>
          </ac:spMkLst>
        </pc:spChg>
        <pc:grpChg chg="del mod">
          <ac:chgData name="Angelo Ziletti" userId="c78a18fba37b17ea" providerId="LiveId" clId="{4C02EB74-F4ED-44A7-9165-AA5AC9563241}" dt="2020-12-31T13:13:14.129" v="5433"/>
          <ac:grpSpMkLst>
            <pc:docMk/>
            <pc:sldMk cId="63970146" sldId="334"/>
            <ac:grpSpMk id="26" creationId="{E9C6314C-6C6A-4411-842E-1A5CA3647DA5}"/>
          </ac:grpSpMkLst>
        </pc:grpChg>
        <pc:grpChg chg="del mod">
          <ac:chgData name="Angelo Ziletti" userId="c78a18fba37b17ea" providerId="LiveId" clId="{4C02EB74-F4ED-44A7-9165-AA5AC9563241}" dt="2020-12-31T13:13:20.158" v="5435" actId="478"/>
          <ac:grpSpMkLst>
            <pc:docMk/>
            <pc:sldMk cId="63970146" sldId="334"/>
            <ac:grpSpMk id="28" creationId="{F2738B16-6884-4FD4-92C7-E97C5B884BF8}"/>
          </ac:grpSpMkLst>
        </pc:grpChg>
        <pc:grpChg chg="mod topLvl">
          <ac:chgData name="Angelo Ziletti" userId="c78a18fba37b17ea" providerId="LiveId" clId="{4C02EB74-F4ED-44A7-9165-AA5AC9563241}" dt="2020-12-31T14:05:23.008" v="6174" actId="1076"/>
          <ac:grpSpMkLst>
            <pc:docMk/>
            <pc:sldMk cId="63970146" sldId="334"/>
            <ac:grpSpMk id="34" creationId="{1D750E05-2D1C-44CF-83F2-737612C965AD}"/>
          </ac:grpSpMkLst>
        </pc:grpChg>
        <pc:grpChg chg="add del mod">
          <ac:chgData name="Angelo Ziletti" userId="c78a18fba37b17ea" providerId="LiveId" clId="{4C02EB74-F4ED-44A7-9165-AA5AC9563241}" dt="2020-12-31T13:14:10.307" v="5447" actId="165"/>
          <ac:grpSpMkLst>
            <pc:docMk/>
            <pc:sldMk cId="63970146" sldId="334"/>
            <ac:grpSpMk id="37" creationId="{9D38AA19-31B3-45FB-A389-AFD147A59809}"/>
          </ac:grpSpMkLst>
        </pc:grpChg>
        <pc:grpChg chg="mod">
          <ac:chgData name="Angelo Ziletti" userId="c78a18fba37b17ea" providerId="LiveId" clId="{4C02EB74-F4ED-44A7-9165-AA5AC9563241}" dt="2020-12-31T14:05:23.008" v="6174" actId="1076"/>
          <ac:grpSpMkLst>
            <pc:docMk/>
            <pc:sldMk cId="63970146" sldId="334"/>
            <ac:grpSpMk id="40" creationId="{25C94849-6A6F-4F36-96B0-47AF51388F85}"/>
          </ac:grpSpMkLst>
        </pc:grpChg>
        <pc:grpChg chg="mod">
          <ac:chgData name="Angelo Ziletti" userId="c78a18fba37b17ea" providerId="LiveId" clId="{4C02EB74-F4ED-44A7-9165-AA5AC9563241}" dt="2020-12-31T14:05:23.008" v="6174" actId="1076"/>
          <ac:grpSpMkLst>
            <pc:docMk/>
            <pc:sldMk cId="63970146" sldId="334"/>
            <ac:grpSpMk id="50" creationId="{D53DDD18-6310-4F2E-9ED1-E7A047296B10}"/>
          </ac:grpSpMkLst>
        </pc:grpChg>
        <pc:grpChg chg="add mod">
          <ac:chgData name="Angelo Ziletti" userId="c78a18fba37b17ea" providerId="LiveId" clId="{4C02EB74-F4ED-44A7-9165-AA5AC9563241}" dt="2020-12-31T13:49:54.828" v="5560" actId="164"/>
          <ac:grpSpMkLst>
            <pc:docMk/>
            <pc:sldMk cId="63970146" sldId="334"/>
            <ac:grpSpMk id="53" creationId="{2DA62E15-DBE5-4426-826C-5C6B9EEEE5CC}"/>
          </ac:grpSpMkLst>
        </pc:grpChg>
        <pc:inkChg chg="add del">
          <ac:chgData name="Angelo Ziletti" userId="c78a18fba37b17ea" providerId="LiveId" clId="{4C02EB74-F4ED-44A7-9165-AA5AC9563241}" dt="2020-12-31T13:12:17.229" v="5420" actId="478"/>
          <ac:inkMkLst>
            <pc:docMk/>
            <pc:sldMk cId="63970146" sldId="334"/>
            <ac:inkMk id="16" creationId="{72ADE458-BDA5-4D7F-8CB0-F9D24A421AED}"/>
          </ac:inkMkLst>
        </pc:inkChg>
        <pc:inkChg chg="add del">
          <ac:chgData name="Angelo Ziletti" userId="c78a18fba37b17ea" providerId="LiveId" clId="{4C02EB74-F4ED-44A7-9165-AA5AC9563241}" dt="2020-12-31T13:12:16.224" v="5419" actId="478"/>
          <ac:inkMkLst>
            <pc:docMk/>
            <pc:sldMk cId="63970146" sldId="334"/>
            <ac:inkMk id="17" creationId="{1750A606-1201-4A36-9EB5-D1590A465566}"/>
          </ac:inkMkLst>
        </pc:inkChg>
        <pc:inkChg chg="add del">
          <ac:chgData name="Angelo Ziletti" userId="c78a18fba37b17ea" providerId="LiveId" clId="{4C02EB74-F4ED-44A7-9165-AA5AC9563241}" dt="2020-12-31T13:12:18.988" v="5422" actId="478"/>
          <ac:inkMkLst>
            <pc:docMk/>
            <pc:sldMk cId="63970146" sldId="334"/>
            <ac:inkMk id="18" creationId="{70B11A61-5288-437C-8F10-B2C32AE55C80}"/>
          </ac:inkMkLst>
        </pc:inkChg>
        <pc:inkChg chg="add del">
          <ac:chgData name="Angelo Ziletti" userId="c78a18fba37b17ea" providerId="LiveId" clId="{4C02EB74-F4ED-44A7-9165-AA5AC9563241}" dt="2020-12-31T13:12:18.129" v="5421" actId="478"/>
          <ac:inkMkLst>
            <pc:docMk/>
            <pc:sldMk cId="63970146" sldId="334"/>
            <ac:inkMk id="19" creationId="{3CC065BE-E16D-4AD5-AAD5-51D357972FCA}"/>
          </ac:inkMkLst>
        </pc:inkChg>
        <pc:inkChg chg="add del">
          <ac:chgData name="Angelo Ziletti" userId="c78a18fba37b17ea" providerId="LiveId" clId="{4C02EB74-F4ED-44A7-9165-AA5AC9563241}" dt="2020-12-31T13:12:20.083" v="5423" actId="478"/>
          <ac:inkMkLst>
            <pc:docMk/>
            <pc:sldMk cId="63970146" sldId="334"/>
            <ac:inkMk id="20" creationId="{59824215-A0EA-46CE-82BC-5A3C9CB9BD19}"/>
          </ac:inkMkLst>
        </pc:inkChg>
        <pc:inkChg chg="add del">
          <ac:chgData name="Angelo Ziletti" userId="c78a18fba37b17ea" providerId="LiveId" clId="{4C02EB74-F4ED-44A7-9165-AA5AC9563241}" dt="2020-12-31T13:12:56.768" v="5426" actId="478"/>
          <ac:inkMkLst>
            <pc:docMk/>
            <pc:sldMk cId="63970146" sldId="334"/>
            <ac:inkMk id="21" creationId="{EB4ADC93-A230-4F77-B411-83EABE02FC32}"/>
          </ac:inkMkLst>
        </pc:inkChg>
        <pc:inkChg chg="add del">
          <ac:chgData name="Angelo Ziletti" userId="c78a18fba37b17ea" providerId="LiveId" clId="{4C02EB74-F4ED-44A7-9165-AA5AC9563241}" dt="2020-12-31T13:12:57.664" v="5427" actId="478"/>
          <ac:inkMkLst>
            <pc:docMk/>
            <pc:sldMk cId="63970146" sldId="334"/>
            <ac:inkMk id="22" creationId="{490B5C2B-AA5A-4E70-BE80-2711DF25876E}"/>
          </ac:inkMkLst>
        </pc:inkChg>
        <pc:inkChg chg="add mod">
          <ac:chgData name="Angelo Ziletti" userId="c78a18fba37b17ea" providerId="LiveId" clId="{4C02EB74-F4ED-44A7-9165-AA5AC9563241}" dt="2020-12-31T13:13:14.129" v="5433"/>
          <ac:inkMkLst>
            <pc:docMk/>
            <pc:sldMk cId="63970146" sldId="334"/>
            <ac:inkMk id="23" creationId="{49ED1519-447C-4E7A-A16F-CFFD66F2B49C}"/>
          </ac:inkMkLst>
        </pc:inkChg>
        <pc:inkChg chg="add mod">
          <ac:chgData name="Angelo Ziletti" userId="c78a18fba37b17ea" providerId="LiveId" clId="{4C02EB74-F4ED-44A7-9165-AA5AC9563241}" dt="2020-12-31T13:13:14.129" v="5433"/>
          <ac:inkMkLst>
            <pc:docMk/>
            <pc:sldMk cId="63970146" sldId="334"/>
            <ac:inkMk id="24" creationId="{F0562D39-4900-4BEA-B8E5-E4588AF2A11E}"/>
          </ac:inkMkLst>
        </pc:inkChg>
        <pc:inkChg chg="add mod">
          <ac:chgData name="Angelo Ziletti" userId="c78a18fba37b17ea" providerId="LiveId" clId="{4C02EB74-F4ED-44A7-9165-AA5AC9563241}" dt="2020-12-31T13:13:14.129" v="5433"/>
          <ac:inkMkLst>
            <pc:docMk/>
            <pc:sldMk cId="63970146" sldId="334"/>
            <ac:inkMk id="25" creationId="{AD624908-EF62-46F8-8BB6-7FD3FB276F8A}"/>
          </ac:inkMkLst>
        </pc:inkChg>
        <pc:inkChg chg="add mod">
          <ac:chgData name="Angelo Ziletti" userId="c78a18fba37b17ea" providerId="LiveId" clId="{4C02EB74-F4ED-44A7-9165-AA5AC9563241}" dt="2020-12-31T13:13:14.129" v="5433"/>
          <ac:inkMkLst>
            <pc:docMk/>
            <pc:sldMk cId="63970146" sldId="334"/>
            <ac:inkMk id="27" creationId="{B7115FEC-08A0-47BB-A45E-92BC5ABBC925}"/>
          </ac:inkMkLst>
        </pc:inkChg>
        <pc:inkChg chg="add del">
          <ac:chgData name="Angelo Ziletti" userId="c78a18fba37b17ea" providerId="LiveId" clId="{4C02EB74-F4ED-44A7-9165-AA5AC9563241}" dt="2020-12-31T13:13:21.454" v="5436" actId="478"/>
          <ac:inkMkLst>
            <pc:docMk/>
            <pc:sldMk cId="63970146" sldId="334"/>
            <ac:inkMk id="29" creationId="{AF41FC83-2F6D-45A2-AF7F-A9E7BB320E14}"/>
          </ac:inkMkLst>
        </pc:inkChg>
        <pc:inkChg chg="add mod">
          <ac:chgData name="Angelo Ziletti" userId="c78a18fba37b17ea" providerId="LiveId" clId="{4C02EB74-F4ED-44A7-9165-AA5AC9563241}" dt="2020-12-31T13:49:54.828" v="5560" actId="164"/>
          <ac:inkMkLst>
            <pc:docMk/>
            <pc:sldMk cId="63970146" sldId="334"/>
            <ac:inkMk id="30" creationId="{A0CB0632-7AC8-4248-8762-E6F8E6958E0C}"/>
          </ac:inkMkLst>
        </pc:inkChg>
        <pc:inkChg chg="add mod">
          <ac:chgData name="Angelo Ziletti" userId="c78a18fba37b17ea" providerId="LiveId" clId="{4C02EB74-F4ED-44A7-9165-AA5AC9563241}" dt="2020-12-31T13:49:54.828" v="5560" actId="164"/>
          <ac:inkMkLst>
            <pc:docMk/>
            <pc:sldMk cId="63970146" sldId="334"/>
            <ac:inkMk id="31" creationId="{445AB7BD-2483-4E0A-A9B7-9BFBAEA58852}"/>
          </ac:inkMkLst>
        </pc:inkChg>
        <pc:inkChg chg="add mod">
          <ac:chgData name="Angelo Ziletti" userId="c78a18fba37b17ea" providerId="LiveId" clId="{4C02EB74-F4ED-44A7-9165-AA5AC9563241}" dt="2020-12-31T13:49:54.828" v="5560" actId="164"/>
          <ac:inkMkLst>
            <pc:docMk/>
            <pc:sldMk cId="63970146" sldId="334"/>
            <ac:inkMk id="32" creationId="{5E8D555B-0971-4C03-A4C3-B5AF23C5B1F0}"/>
          </ac:inkMkLst>
        </pc:inkChg>
        <pc:inkChg chg="add mod">
          <ac:chgData name="Angelo Ziletti" userId="c78a18fba37b17ea" providerId="LiveId" clId="{4C02EB74-F4ED-44A7-9165-AA5AC9563241}" dt="2020-12-31T13:49:54.828" v="5560" actId="164"/>
          <ac:inkMkLst>
            <pc:docMk/>
            <pc:sldMk cId="63970146" sldId="334"/>
            <ac:inkMk id="33" creationId="{884ECE7D-E64D-434C-8C1D-C6E72976BBAA}"/>
          </ac:inkMkLst>
        </pc:inkChg>
        <pc:inkChg chg="add mod topLvl">
          <ac:chgData name="Angelo Ziletti" userId="c78a18fba37b17ea" providerId="LiveId" clId="{4C02EB74-F4ED-44A7-9165-AA5AC9563241}" dt="2020-12-31T14:05:23.008" v="6174" actId="1076"/>
          <ac:inkMkLst>
            <pc:docMk/>
            <pc:sldMk cId="63970146" sldId="334"/>
            <ac:inkMk id="35" creationId="{EB68ED0D-ACAC-41BA-B920-72EF795AC502}"/>
          </ac:inkMkLst>
        </pc:inkChg>
        <pc:inkChg chg="add mod topLvl">
          <ac:chgData name="Angelo Ziletti" userId="c78a18fba37b17ea" providerId="LiveId" clId="{4C02EB74-F4ED-44A7-9165-AA5AC9563241}" dt="2020-12-31T14:05:23.008" v="6174" actId="1076"/>
          <ac:inkMkLst>
            <pc:docMk/>
            <pc:sldMk cId="63970146" sldId="334"/>
            <ac:inkMk id="36" creationId="{B7573260-8DAF-4366-9B32-9350830EAD7C}"/>
          </ac:inkMkLst>
        </pc:inkChg>
        <pc:inkChg chg="add mod">
          <ac:chgData name="Angelo Ziletti" userId="c78a18fba37b17ea" providerId="LiveId" clId="{4C02EB74-F4ED-44A7-9165-AA5AC9563241}" dt="2020-12-31T13:49:54.828" v="5560" actId="164"/>
          <ac:inkMkLst>
            <pc:docMk/>
            <pc:sldMk cId="63970146" sldId="334"/>
            <ac:inkMk id="38" creationId="{7C912DC4-8520-4B8A-A489-18926286DD0F}"/>
          </ac:inkMkLst>
        </pc:inkChg>
        <pc:inkChg chg="add mod">
          <ac:chgData name="Angelo Ziletti" userId="c78a18fba37b17ea" providerId="LiveId" clId="{4C02EB74-F4ED-44A7-9165-AA5AC9563241}" dt="2020-12-31T13:49:54.828" v="5560" actId="164"/>
          <ac:inkMkLst>
            <pc:docMk/>
            <pc:sldMk cId="63970146" sldId="334"/>
            <ac:inkMk id="39" creationId="{77C64B3E-D694-4AC1-85B5-A1A16A7A90A0}"/>
          </ac:inkMkLst>
        </pc:inkChg>
        <pc:inkChg chg="add mod">
          <ac:chgData name="Angelo Ziletti" userId="c78a18fba37b17ea" providerId="LiveId" clId="{4C02EB74-F4ED-44A7-9165-AA5AC9563241}" dt="2020-12-31T14:05:23.008" v="6174" actId="1076"/>
          <ac:inkMkLst>
            <pc:docMk/>
            <pc:sldMk cId="63970146" sldId="334"/>
            <ac:inkMk id="41" creationId="{70501E67-7767-4109-8309-BBBD42E67351}"/>
          </ac:inkMkLst>
        </pc:inkChg>
        <pc:inkChg chg="add mod">
          <ac:chgData name="Angelo Ziletti" userId="c78a18fba37b17ea" providerId="LiveId" clId="{4C02EB74-F4ED-44A7-9165-AA5AC9563241}" dt="2020-12-31T14:05:23.008" v="6174" actId="1076"/>
          <ac:inkMkLst>
            <pc:docMk/>
            <pc:sldMk cId="63970146" sldId="334"/>
            <ac:inkMk id="42" creationId="{749ECB79-62B8-4CF9-954F-DF2CC5AC6D6E}"/>
          </ac:inkMkLst>
        </pc:inkChg>
        <pc:inkChg chg="add mod">
          <ac:chgData name="Angelo Ziletti" userId="c78a18fba37b17ea" providerId="LiveId" clId="{4C02EB74-F4ED-44A7-9165-AA5AC9563241}" dt="2020-12-31T14:05:23.008" v="6174" actId="1076"/>
          <ac:inkMkLst>
            <pc:docMk/>
            <pc:sldMk cId="63970146" sldId="334"/>
            <ac:inkMk id="43" creationId="{0FB4B4AA-B57D-4545-AF6D-2C61D717CDDC}"/>
          </ac:inkMkLst>
        </pc:inkChg>
        <pc:inkChg chg="add mod">
          <ac:chgData name="Angelo Ziletti" userId="c78a18fba37b17ea" providerId="LiveId" clId="{4C02EB74-F4ED-44A7-9165-AA5AC9563241}" dt="2020-12-31T14:05:23.008" v="6174" actId="1076"/>
          <ac:inkMkLst>
            <pc:docMk/>
            <pc:sldMk cId="63970146" sldId="334"/>
            <ac:inkMk id="44" creationId="{4219D64B-F4F5-42F3-9006-E7790BB68281}"/>
          </ac:inkMkLst>
        </pc:inkChg>
        <pc:inkChg chg="add mod">
          <ac:chgData name="Angelo Ziletti" userId="c78a18fba37b17ea" providerId="LiveId" clId="{4C02EB74-F4ED-44A7-9165-AA5AC9563241}" dt="2020-12-31T14:05:23.008" v="6174" actId="1076"/>
          <ac:inkMkLst>
            <pc:docMk/>
            <pc:sldMk cId="63970146" sldId="334"/>
            <ac:inkMk id="45" creationId="{E2629E90-D510-4FF9-BB55-F380E5027A13}"/>
          </ac:inkMkLst>
        </pc:inkChg>
        <pc:inkChg chg="add mod">
          <ac:chgData name="Angelo Ziletti" userId="c78a18fba37b17ea" providerId="LiveId" clId="{4C02EB74-F4ED-44A7-9165-AA5AC9563241}" dt="2020-12-31T13:49:54.828" v="5560" actId="164"/>
          <ac:inkMkLst>
            <pc:docMk/>
            <pc:sldMk cId="63970146" sldId="334"/>
            <ac:inkMk id="46" creationId="{60E33189-7E08-45C7-8E47-8D6240E9935C}"/>
          </ac:inkMkLst>
        </pc:inkChg>
        <pc:inkChg chg="add mod">
          <ac:chgData name="Angelo Ziletti" userId="c78a18fba37b17ea" providerId="LiveId" clId="{4C02EB74-F4ED-44A7-9165-AA5AC9563241}" dt="2020-12-31T13:49:54.828" v="5560" actId="164"/>
          <ac:inkMkLst>
            <pc:docMk/>
            <pc:sldMk cId="63970146" sldId="334"/>
            <ac:inkMk id="47" creationId="{DC525004-6AD5-43E5-BF3C-8E13477A7FCF}"/>
          </ac:inkMkLst>
        </pc:inkChg>
        <pc:inkChg chg="add mod">
          <ac:chgData name="Angelo Ziletti" userId="c78a18fba37b17ea" providerId="LiveId" clId="{4C02EB74-F4ED-44A7-9165-AA5AC9563241}" dt="2020-12-31T13:49:54.828" v="5560" actId="164"/>
          <ac:inkMkLst>
            <pc:docMk/>
            <pc:sldMk cId="63970146" sldId="334"/>
            <ac:inkMk id="48" creationId="{FBA69FEE-016C-46B9-8D3C-62F4467BF790}"/>
          </ac:inkMkLst>
        </pc:inkChg>
        <pc:inkChg chg="add mod">
          <ac:chgData name="Angelo Ziletti" userId="c78a18fba37b17ea" providerId="LiveId" clId="{4C02EB74-F4ED-44A7-9165-AA5AC9563241}" dt="2020-12-31T13:49:54.828" v="5560" actId="164"/>
          <ac:inkMkLst>
            <pc:docMk/>
            <pc:sldMk cId="63970146" sldId="334"/>
            <ac:inkMk id="49" creationId="{48F9ADEF-EC6B-431A-9A1E-73052EAC6624}"/>
          </ac:inkMkLst>
        </pc:inkChg>
      </pc:sldChg>
      <pc:sldChg chg="addSp delSp modSp new mod delAnim modAnim">
        <pc:chgData name="Angelo Ziletti" userId="c78a18fba37b17ea" providerId="LiveId" clId="{4C02EB74-F4ED-44A7-9165-AA5AC9563241}" dt="2021-01-01T11:12:46.791" v="7654" actId="207"/>
        <pc:sldMkLst>
          <pc:docMk/>
          <pc:sldMk cId="1700068006" sldId="335"/>
        </pc:sldMkLst>
        <pc:spChg chg="mod">
          <ac:chgData name="Angelo Ziletti" userId="c78a18fba37b17ea" providerId="LiveId" clId="{4C02EB74-F4ED-44A7-9165-AA5AC9563241}" dt="2021-01-01T10:11:00.310" v="7235" actId="20577"/>
          <ac:spMkLst>
            <pc:docMk/>
            <pc:sldMk cId="1700068006" sldId="335"/>
            <ac:spMk id="4" creationId="{69D8E372-7E52-4DD7-9FC4-60E0024DBC4B}"/>
          </ac:spMkLst>
        </pc:spChg>
        <pc:spChg chg="mod">
          <ac:chgData name="Angelo Ziletti" userId="c78a18fba37b17ea" providerId="LiveId" clId="{4C02EB74-F4ED-44A7-9165-AA5AC9563241}" dt="2021-01-01T11:09:36.080" v="7547" actId="20577"/>
          <ac:spMkLst>
            <pc:docMk/>
            <pc:sldMk cId="1700068006" sldId="335"/>
            <ac:spMk id="5" creationId="{E7847B92-0B51-49A0-8B6D-579B4E9BFE9C}"/>
          </ac:spMkLst>
        </pc:spChg>
        <pc:spChg chg="add del mod">
          <ac:chgData name="Angelo Ziletti" userId="c78a18fba37b17ea" providerId="LiveId" clId="{4C02EB74-F4ED-44A7-9165-AA5AC9563241}" dt="2021-01-01T11:01:24.317" v="7397" actId="478"/>
          <ac:spMkLst>
            <pc:docMk/>
            <pc:sldMk cId="1700068006" sldId="335"/>
            <ac:spMk id="6" creationId="{42EA5177-2C21-4AE9-BA98-CF2B6A236453}"/>
          </ac:spMkLst>
        </pc:spChg>
        <pc:spChg chg="add mod">
          <ac:chgData name="Angelo Ziletti" userId="c78a18fba37b17ea" providerId="LiveId" clId="{4C02EB74-F4ED-44A7-9165-AA5AC9563241}" dt="2021-01-01T11:07:59.831" v="7502" actId="164"/>
          <ac:spMkLst>
            <pc:docMk/>
            <pc:sldMk cId="1700068006" sldId="335"/>
            <ac:spMk id="7" creationId="{51F05360-28AD-4FF8-BF70-6D45F694349C}"/>
          </ac:spMkLst>
        </pc:spChg>
        <pc:spChg chg="add mod">
          <ac:chgData name="Angelo Ziletti" userId="c78a18fba37b17ea" providerId="LiveId" clId="{4C02EB74-F4ED-44A7-9165-AA5AC9563241}" dt="2021-01-01T11:12:46.791" v="7654" actId="207"/>
          <ac:spMkLst>
            <pc:docMk/>
            <pc:sldMk cId="1700068006" sldId="335"/>
            <ac:spMk id="8" creationId="{8A3458F4-527D-4635-A5E5-B84B2955A34B}"/>
          </ac:spMkLst>
        </pc:spChg>
        <pc:spChg chg="add mod">
          <ac:chgData name="Angelo Ziletti" userId="c78a18fba37b17ea" providerId="LiveId" clId="{4C02EB74-F4ED-44A7-9165-AA5AC9563241}" dt="2021-01-01T11:10:54.327" v="7568" actId="13822"/>
          <ac:spMkLst>
            <pc:docMk/>
            <pc:sldMk cId="1700068006" sldId="335"/>
            <ac:spMk id="9" creationId="{2517B1CF-4253-4EF8-98F0-66FC14AE98E7}"/>
          </ac:spMkLst>
        </pc:spChg>
        <pc:spChg chg="add mod">
          <ac:chgData name="Angelo Ziletti" userId="c78a18fba37b17ea" providerId="LiveId" clId="{4C02EB74-F4ED-44A7-9165-AA5AC9563241}" dt="2021-01-01T11:07:59.831" v="7502" actId="164"/>
          <ac:spMkLst>
            <pc:docMk/>
            <pc:sldMk cId="1700068006" sldId="335"/>
            <ac:spMk id="31" creationId="{E4C49EE2-38BA-4F2A-8D81-DC26FF0DFFFB}"/>
          </ac:spMkLst>
        </pc:spChg>
        <pc:spChg chg="add mod">
          <ac:chgData name="Angelo Ziletti" userId="c78a18fba37b17ea" providerId="LiveId" clId="{4C02EB74-F4ED-44A7-9165-AA5AC9563241}" dt="2021-01-01T11:11:45.589" v="7587" actId="164"/>
          <ac:spMkLst>
            <pc:docMk/>
            <pc:sldMk cId="1700068006" sldId="335"/>
            <ac:spMk id="48" creationId="{B262E662-3490-40CF-9232-8D9738F492C8}"/>
          </ac:spMkLst>
        </pc:spChg>
        <pc:spChg chg="add mod">
          <ac:chgData name="Angelo Ziletti" userId="c78a18fba37b17ea" providerId="LiveId" clId="{4C02EB74-F4ED-44A7-9165-AA5AC9563241}" dt="2021-01-01T11:11:45.589" v="7587" actId="164"/>
          <ac:spMkLst>
            <pc:docMk/>
            <pc:sldMk cId="1700068006" sldId="335"/>
            <ac:spMk id="49" creationId="{C1CC85B3-E8DB-4FDF-9CE9-4AFC29779691}"/>
          </ac:spMkLst>
        </pc:spChg>
        <pc:grpChg chg="add del mod">
          <ac:chgData name="Angelo Ziletti" userId="c78a18fba37b17ea" providerId="LiveId" clId="{4C02EB74-F4ED-44A7-9165-AA5AC9563241}" dt="2021-01-01T11:03:32.664" v="7446"/>
          <ac:grpSpMkLst>
            <pc:docMk/>
            <pc:sldMk cId="1700068006" sldId="335"/>
            <ac:grpSpMk id="12" creationId="{478B22AA-DE8D-4E76-A1CB-98613E2CD334}"/>
          </ac:grpSpMkLst>
        </pc:grpChg>
        <pc:grpChg chg="mod">
          <ac:chgData name="Angelo Ziletti" userId="c78a18fba37b17ea" providerId="LiveId" clId="{4C02EB74-F4ED-44A7-9165-AA5AC9563241}" dt="2021-01-01T11:03:30.155" v="7440"/>
          <ac:grpSpMkLst>
            <pc:docMk/>
            <pc:sldMk cId="1700068006" sldId="335"/>
            <ac:grpSpMk id="14" creationId="{8450E859-2638-4BBE-AD57-E96186C1B12B}"/>
          </ac:grpSpMkLst>
        </pc:grpChg>
        <pc:grpChg chg="mod">
          <ac:chgData name="Angelo Ziletti" userId="c78a18fba37b17ea" providerId="LiveId" clId="{4C02EB74-F4ED-44A7-9165-AA5AC9563241}" dt="2021-01-01T11:03:32.329" v="7444"/>
          <ac:grpSpMkLst>
            <pc:docMk/>
            <pc:sldMk cId="1700068006" sldId="335"/>
            <ac:grpSpMk id="16" creationId="{2DA18A1F-7BA4-4678-AFAB-F2F26FDF7B85}"/>
          </ac:grpSpMkLst>
        </pc:grpChg>
        <pc:grpChg chg="add del mod">
          <ac:chgData name="Angelo Ziletti" userId="c78a18fba37b17ea" providerId="LiveId" clId="{4C02EB74-F4ED-44A7-9165-AA5AC9563241}" dt="2021-01-01T11:04:48.603" v="7464"/>
          <ac:grpSpMkLst>
            <pc:docMk/>
            <pc:sldMk cId="1700068006" sldId="335"/>
            <ac:grpSpMk id="19" creationId="{3C9D087A-48E7-4E15-98DF-0A987F1C0373}"/>
          </ac:grpSpMkLst>
        </pc:grpChg>
        <pc:grpChg chg="mod">
          <ac:chgData name="Angelo Ziletti" userId="c78a18fba37b17ea" providerId="LiveId" clId="{4C02EB74-F4ED-44A7-9165-AA5AC9563241}" dt="2021-01-01T11:03:42.558" v="7454"/>
          <ac:grpSpMkLst>
            <pc:docMk/>
            <pc:sldMk cId="1700068006" sldId="335"/>
            <ac:grpSpMk id="21" creationId="{91F87653-BDC4-4F42-A1DB-0C9B7EC6DA4A}"/>
          </ac:grpSpMkLst>
        </pc:grpChg>
        <pc:grpChg chg="mod">
          <ac:chgData name="Angelo Ziletti" userId="c78a18fba37b17ea" providerId="LiveId" clId="{4C02EB74-F4ED-44A7-9165-AA5AC9563241}" dt="2021-01-01T11:04:46.232" v="7459"/>
          <ac:grpSpMkLst>
            <pc:docMk/>
            <pc:sldMk cId="1700068006" sldId="335"/>
            <ac:grpSpMk id="24" creationId="{BA76B190-4612-42E0-BA03-F14FA4AF86ED}"/>
          </ac:grpSpMkLst>
        </pc:grpChg>
        <pc:grpChg chg="add mod">
          <ac:chgData name="Angelo Ziletti" userId="c78a18fba37b17ea" providerId="LiveId" clId="{4C02EB74-F4ED-44A7-9165-AA5AC9563241}" dt="2021-01-01T11:11:45.589" v="7587" actId="164"/>
          <ac:grpSpMkLst>
            <pc:docMk/>
            <pc:sldMk cId="1700068006" sldId="335"/>
            <ac:grpSpMk id="46" creationId="{356B39EC-7BCA-4B55-82AC-B93EA7561B5F}"/>
          </ac:grpSpMkLst>
        </pc:grpChg>
        <pc:grpChg chg="add mod">
          <ac:chgData name="Angelo Ziletti" userId="c78a18fba37b17ea" providerId="LiveId" clId="{4C02EB74-F4ED-44A7-9165-AA5AC9563241}" dt="2021-01-01T11:11:45.589" v="7587" actId="164"/>
          <ac:grpSpMkLst>
            <pc:docMk/>
            <pc:sldMk cId="1700068006" sldId="335"/>
            <ac:grpSpMk id="50" creationId="{E4DCF59C-D4FA-4942-BD5D-6AD86D12F362}"/>
          </ac:grpSpMkLst>
        </pc:grpChg>
        <pc:inkChg chg="add del mod">
          <ac:chgData name="Angelo Ziletti" userId="c78a18fba37b17ea" providerId="LiveId" clId="{4C02EB74-F4ED-44A7-9165-AA5AC9563241}" dt="2021-01-01T11:03:33.155" v="7447" actId="9405"/>
          <ac:inkMkLst>
            <pc:docMk/>
            <pc:sldMk cId="1700068006" sldId="335"/>
            <ac:inkMk id="10" creationId="{6A5B5587-8E17-487A-BB77-79A7D04682F7}"/>
          </ac:inkMkLst>
        </pc:inkChg>
        <pc:inkChg chg="add del mod">
          <ac:chgData name="Angelo Ziletti" userId="c78a18fba37b17ea" providerId="LiveId" clId="{4C02EB74-F4ED-44A7-9165-AA5AC9563241}" dt="2021-01-01T11:03:32.664" v="7446"/>
          <ac:inkMkLst>
            <pc:docMk/>
            <pc:sldMk cId="1700068006" sldId="335"/>
            <ac:inkMk id="11" creationId="{036C0D56-F7CD-4A5C-AFA4-FC9EED09931B}"/>
          </ac:inkMkLst>
        </pc:inkChg>
        <pc:inkChg chg="add del mod">
          <ac:chgData name="Angelo Ziletti" userId="c78a18fba37b17ea" providerId="LiveId" clId="{4C02EB74-F4ED-44A7-9165-AA5AC9563241}" dt="2021-01-01T11:03:30.155" v="7440"/>
          <ac:inkMkLst>
            <pc:docMk/>
            <pc:sldMk cId="1700068006" sldId="335"/>
            <ac:inkMk id="13" creationId="{DB1F3605-37DD-459A-A0EA-E2761ED47970}"/>
          </ac:inkMkLst>
        </pc:inkChg>
        <pc:inkChg chg="add del mod">
          <ac:chgData name="Angelo Ziletti" userId="c78a18fba37b17ea" providerId="LiveId" clId="{4C02EB74-F4ED-44A7-9165-AA5AC9563241}" dt="2021-01-01T11:03:32.329" v="7444"/>
          <ac:inkMkLst>
            <pc:docMk/>
            <pc:sldMk cId="1700068006" sldId="335"/>
            <ac:inkMk id="15" creationId="{2BF512E8-97B5-40B2-9A41-5C695CAF92BF}"/>
          </ac:inkMkLst>
        </pc:inkChg>
        <pc:inkChg chg="add del mod">
          <ac:chgData name="Angelo Ziletti" userId="c78a18fba37b17ea" providerId="LiveId" clId="{4C02EB74-F4ED-44A7-9165-AA5AC9563241}" dt="2021-01-01T11:04:49.241" v="7465" actId="9405"/>
          <ac:inkMkLst>
            <pc:docMk/>
            <pc:sldMk cId="1700068006" sldId="335"/>
            <ac:inkMk id="17" creationId="{C9081068-0F34-4AF7-92AD-CCFF981A6464}"/>
          </ac:inkMkLst>
        </pc:inkChg>
        <pc:inkChg chg="add del mod">
          <ac:chgData name="Angelo Ziletti" userId="c78a18fba37b17ea" providerId="LiveId" clId="{4C02EB74-F4ED-44A7-9165-AA5AC9563241}" dt="2021-01-01T11:04:48.603" v="7464"/>
          <ac:inkMkLst>
            <pc:docMk/>
            <pc:sldMk cId="1700068006" sldId="335"/>
            <ac:inkMk id="18" creationId="{18CF53CA-D85E-47AD-B8FA-2655F740CBEE}"/>
          </ac:inkMkLst>
        </pc:inkChg>
        <pc:inkChg chg="add del mod">
          <ac:chgData name="Angelo Ziletti" userId="c78a18fba37b17ea" providerId="LiveId" clId="{4C02EB74-F4ED-44A7-9165-AA5AC9563241}" dt="2021-01-01T11:03:42.558" v="7454"/>
          <ac:inkMkLst>
            <pc:docMk/>
            <pc:sldMk cId="1700068006" sldId="335"/>
            <ac:inkMk id="20" creationId="{A7EF983B-9134-45E8-B5AA-430DCE9246F5}"/>
          </ac:inkMkLst>
        </pc:inkChg>
        <pc:inkChg chg="add del mod">
          <ac:chgData name="Angelo Ziletti" userId="c78a18fba37b17ea" providerId="LiveId" clId="{4C02EB74-F4ED-44A7-9165-AA5AC9563241}" dt="2021-01-01T11:04:48.402" v="7462" actId="9405"/>
          <ac:inkMkLst>
            <pc:docMk/>
            <pc:sldMk cId="1700068006" sldId="335"/>
            <ac:inkMk id="22" creationId="{E6AFB1CB-21AD-4C72-BBCA-EC6CCF506532}"/>
          </ac:inkMkLst>
        </pc:inkChg>
        <pc:inkChg chg="add del mod">
          <ac:chgData name="Angelo Ziletti" userId="c78a18fba37b17ea" providerId="LiveId" clId="{4C02EB74-F4ED-44A7-9165-AA5AC9563241}" dt="2021-01-01T11:04:46.232" v="7459"/>
          <ac:inkMkLst>
            <pc:docMk/>
            <pc:sldMk cId="1700068006" sldId="335"/>
            <ac:inkMk id="23" creationId="{1813E78A-DE97-4B44-8EAD-6C75F5D45214}"/>
          </ac:inkMkLst>
        </pc:inkChg>
        <pc:inkChg chg="add del">
          <ac:chgData name="Angelo Ziletti" userId="c78a18fba37b17ea" providerId="LiveId" clId="{4C02EB74-F4ED-44A7-9165-AA5AC9563241}" dt="2021-01-01T11:04:48.218" v="7461" actId="9405"/>
          <ac:inkMkLst>
            <pc:docMk/>
            <pc:sldMk cId="1700068006" sldId="335"/>
            <ac:inkMk id="25" creationId="{316C6665-199D-4551-8DAC-B12E046B68A4}"/>
          </ac:inkMkLst>
        </pc:inkChg>
        <pc:cxnChg chg="add mod">
          <ac:chgData name="Angelo Ziletti" userId="c78a18fba37b17ea" providerId="LiveId" clId="{4C02EB74-F4ED-44A7-9165-AA5AC9563241}" dt="2021-01-01T11:08:20.574" v="7505" actId="692"/>
          <ac:cxnSpMkLst>
            <pc:docMk/>
            <pc:sldMk cId="1700068006" sldId="335"/>
            <ac:cxnSpMk id="27" creationId="{CCD25EB4-D61D-4467-9A71-D153C9BCB021}"/>
          </ac:cxnSpMkLst>
        </pc:cxnChg>
        <pc:cxnChg chg="add mod">
          <ac:chgData name="Angelo Ziletti" userId="c78a18fba37b17ea" providerId="LiveId" clId="{4C02EB74-F4ED-44A7-9165-AA5AC9563241}" dt="2021-01-01T11:08:15.064" v="7504" actId="692"/>
          <ac:cxnSpMkLst>
            <pc:docMk/>
            <pc:sldMk cId="1700068006" sldId="335"/>
            <ac:cxnSpMk id="28" creationId="{FCC1383C-1EA8-40C5-92A5-A9EF69093EF6}"/>
          </ac:cxnSpMkLst>
        </pc:cxnChg>
        <pc:cxnChg chg="add mod">
          <ac:chgData name="Angelo Ziletti" userId="c78a18fba37b17ea" providerId="LiveId" clId="{4C02EB74-F4ED-44A7-9165-AA5AC9563241}" dt="2021-01-01T11:07:59.831" v="7502" actId="164"/>
          <ac:cxnSpMkLst>
            <pc:docMk/>
            <pc:sldMk cId="1700068006" sldId="335"/>
            <ac:cxnSpMk id="33" creationId="{26504A87-1F61-4B67-BB87-8006653F9672}"/>
          </ac:cxnSpMkLst>
        </pc:cxnChg>
        <pc:cxnChg chg="add mod">
          <ac:chgData name="Angelo Ziletti" userId="c78a18fba37b17ea" providerId="LiveId" clId="{4C02EB74-F4ED-44A7-9165-AA5AC9563241}" dt="2021-01-01T11:07:59.831" v="7502" actId="164"/>
          <ac:cxnSpMkLst>
            <pc:docMk/>
            <pc:sldMk cId="1700068006" sldId="335"/>
            <ac:cxnSpMk id="36" creationId="{DA145B07-7811-49C4-BC0A-A8793B562005}"/>
          </ac:cxnSpMkLst>
        </pc:cxnChg>
        <pc:cxnChg chg="add mod">
          <ac:chgData name="Angelo Ziletti" userId="c78a18fba37b17ea" providerId="LiveId" clId="{4C02EB74-F4ED-44A7-9165-AA5AC9563241}" dt="2021-01-01T11:07:59.831" v="7502" actId="164"/>
          <ac:cxnSpMkLst>
            <pc:docMk/>
            <pc:sldMk cId="1700068006" sldId="335"/>
            <ac:cxnSpMk id="40" creationId="{A27C6406-7335-4B86-87C9-AB4E81D39697}"/>
          </ac:cxnSpMkLst>
        </pc:cxnChg>
      </pc:sldChg>
      <pc:sldChg chg="addSp delSp modSp new mod ord modAnim">
        <pc:chgData name="Angelo Ziletti" userId="c78a18fba37b17ea" providerId="LiveId" clId="{4C02EB74-F4ED-44A7-9165-AA5AC9563241}" dt="2021-01-04T11:13:26.684" v="24205" actId="20577"/>
        <pc:sldMkLst>
          <pc:docMk/>
          <pc:sldMk cId="554996167" sldId="336"/>
        </pc:sldMkLst>
        <pc:spChg chg="mod">
          <ac:chgData name="Angelo Ziletti" userId="c78a18fba37b17ea" providerId="LiveId" clId="{4C02EB74-F4ED-44A7-9165-AA5AC9563241}" dt="2021-01-04T11:13:26.684" v="24205" actId="20577"/>
          <ac:spMkLst>
            <pc:docMk/>
            <pc:sldMk cId="554996167" sldId="336"/>
            <ac:spMk id="4" creationId="{4A5848EE-3A6A-4AF3-A66E-F2DE9F000954}"/>
          </ac:spMkLst>
        </pc:spChg>
        <pc:spChg chg="del">
          <ac:chgData name="Angelo Ziletti" userId="c78a18fba37b17ea" providerId="LiveId" clId="{4C02EB74-F4ED-44A7-9165-AA5AC9563241}" dt="2021-01-01T11:24:29.776" v="7825" actId="478"/>
          <ac:spMkLst>
            <pc:docMk/>
            <pc:sldMk cId="554996167" sldId="336"/>
            <ac:spMk id="5" creationId="{7155E1FB-8276-4D7D-B883-92AEC50FB04E}"/>
          </ac:spMkLst>
        </pc:spChg>
        <pc:spChg chg="del mod topLvl">
          <ac:chgData name="Angelo Ziletti" userId="c78a18fba37b17ea" providerId="LiveId" clId="{4C02EB74-F4ED-44A7-9165-AA5AC9563241}" dt="2021-01-01T11:24:59.116" v="7835" actId="478"/>
          <ac:spMkLst>
            <pc:docMk/>
            <pc:sldMk cId="554996167" sldId="336"/>
            <ac:spMk id="8" creationId="{6E3A1984-EE36-4204-B9DC-88C0B9BD153F}"/>
          </ac:spMkLst>
        </pc:spChg>
        <pc:spChg chg="del mod topLvl">
          <ac:chgData name="Angelo Ziletti" userId="c78a18fba37b17ea" providerId="LiveId" clId="{4C02EB74-F4ED-44A7-9165-AA5AC9563241}" dt="2021-01-01T11:24:58.303" v="7834" actId="478"/>
          <ac:spMkLst>
            <pc:docMk/>
            <pc:sldMk cId="554996167" sldId="336"/>
            <ac:spMk id="9" creationId="{199051E1-C6AA-418B-9F93-E5514F61B442}"/>
          </ac:spMkLst>
        </pc:spChg>
        <pc:spChg chg="mod topLvl">
          <ac:chgData name="Angelo Ziletti" userId="c78a18fba37b17ea" providerId="LiveId" clId="{4C02EB74-F4ED-44A7-9165-AA5AC9563241}" dt="2021-01-01T11:30:19.286" v="7949" actId="164"/>
          <ac:spMkLst>
            <pc:docMk/>
            <pc:sldMk cId="554996167" sldId="336"/>
            <ac:spMk id="10" creationId="{1408BF09-D1CF-4866-B6E4-39CFA0435C57}"/>
          </ac:spMkLst>
        </pc:spChg>
        <pc:spChg chg="mod topLvl">
          <ac:chgData name="Angelo Ziletti" userId="c78a18fba37b17ea" providerId="LiveId" clId="{4C02EB74-F4ED-44A7-9165-AA5AC9563241}" dt="2021-01-01T11:30:19.286" v="7949" actId="164"/>
          <ac:spMkLst>
            <pc:docMk/>
            <pc:sldMk cId="554996167" sldId="336"/>
            <ac:spMk id="11" creationId="{87D7BA0F-85B0-4EA4-AA36-9FA80DF2FBC8}"/>
          </ac:spMkLst>
        </pc:spChg>
        <pc:spChg chg="mod topLvl">
          <ac:chgData name="Angelo Ziletti" userId="c78a18fba37b17ea" providerId="LiveId" clId="{4C02EB74-F4ED-44A7-9165-AA5AC9563241}" dt="2021-01-01T11:30:19.286" v="7949" actId="164"/>
          <ac:spMkLst>
            <pc:docMk/>
            <pc:sldMk cId="554996167" sldId="336"/>
            <ac:spMk id="12" creationId="{6B4CFA44-8C5F-4B75-A16B-47019C559E75}"/>
          </ac:spMkLst>
        </pc:spChg>
        <pc:spChg chg="del mod topLvl">
          <ac:chgData name="Angelo Ziletti" userId="c78a18fba37b17ea" providerId="LiveId" clId="{4C02EB74-F4ED-44A7-9165-AA5AC9563241}" dt="2021-01-01T11:25:07.424" v="7839" actId="478"/>
          <ac:spMkLst>
            <pc:docMk/>
            <pc:sldMk cId="554996167" sldId="336"/>
            <ac:spMk id="15" creationId="{8B9A8EF9-AAC5-43F4-9DF3-EFDA60CAD51A}"/>
          </ac:spMkLst>
        </pc:spChg>
        <pc:spChg chg="add del mod">
          <ac:chgData name="Angelo Ziletti" userId="c78a18fba37b17ea" providerId="LiveId" clId="{4C02EB74-F4ED-44A7-9165-AA5AC9563241}" dt="2021-01-01T11:26:54.195" v="7881" actId="22"/>
          <ac:spMkLst>
            <pc:docMk/>
            <pc:sldMk cId="554996167" sldId="336"/>
            <ac:spMk id="33" creationId="{598F5639-9700-4BD3-8E5A-0F9FB6F551DF}"/>
          </ac:spMkLst>
        </pc:spChg>
        <pc:spChg chg="add mod">
          <ac:chgData name="Angelo Ziletti" userId="c78a18fba37b17ea" providerId="LiveId" clId="{4C02EB74-F4ED-44A7-9165-AA5AC9563241}" dt="2021-01-01T11:35:53.893" v="8249" actId="1076"/>
          <ac:spMkLst>
            <pc:docMk/>
            <pc:sldMk cId="554996167" sldId="336"/>
            <ac:spMk id="38" creationId="{FF9A41BD-930B-48D5-B0F6-F35B976FE674}"/>
          </ac:spMkLst>
        </pc:spChg>
        <pc:spChg chg="del mod topLvl">
          <ac:chgData name="Angelo Ziletti" userId="c78a18fba37b17ea" providerId="LiveId" clId="{4C02EB74-F4ED-44A7-9165-AA5AC9563241}" dt="2021-01-01T11:30:17.100" v="7948" actId="478"/>
          <ac:spMkLst>
            <pc:docMk/>
            <pc:sldMk cId="554996167" sldId="336"/>
            <ac:spMk id="40" creationId="{9B3A1CAF-A832-464F-B51A-5526878B08FC}"/>
          </ac:spMkLst>
        </pc:spChg>
        <pc:spChg chg="del mod topLvl">
          <ac:chgData name="Angelo Ziletti" userId="c78a18fba37b17ea" providerId="LiveId" clId="{4C02EB74-F4ED-44A7-9165-AA5AC9563241}" dt="2021-01-01T11:30:17.100" v="7948" actId="478"/>
          <ac:spMkLst>
            <pc:docMk/>
            <pc:sldMk cId="554996167" sldId="336"/>
            <ac:spMk id="41" creationId="{30D1D83F-4FE0-410C-B316-0DC9E4FC8617}"/>
          </ac:spMkLst>
        </pc:spChg>
        <pc:spChg chg="del mod topLvl">
          <ac:chgData name="Angelo Ziletti" userId="c78a18fba37b17ea" providerId="LiveId" clId="{4C02EB74-F4ED-44A7-9165-AA5AC9563241}" dt="2021-01-01T11:30:17.100" v="7948" actId="478"/>
          <ac:spMkLst>
            <pc:docMk/>
            <pc:sldMk cId="554996167" sldId="336"/>
            <ac:spMk id="42" creationId="{A88ABD06-4636-400A-96E7-5DAB001D701A}"/>
          </ac:spMkLst>
        </pc:spChg>
        <pc:spChg chg="mod topLvl">
          <ac:chgData name="Angelo Ziletti" userId="c78a18fba37b17ea" providerId="LiveId" clId="{4C02EB74-F4ED-44A7-9165-AA5AC9563241}" dt="2021-01-01T11:36:44.869" v="8263" actId="164"/>
          <ac:spMkLst>
            <pc:docMk/>
            <pc:sldMk cId="554996167" sldId="336"/>
            <ac:spMk id="47" creationId="{6082D5C5-17F3-46E5-8209-A3CA248B36A6}"/>
          </ac:spMkLst>
        </pc:spChg>
        <pc:spChg chg="mod topLvl">
          <ac:chgData name="Angelo Ziletti" userId="c78a18fba37b17ea" providerId="LiveId" clId="{4C02EB74-F4ED-44A7-9165-AA5AC9563241}" dt="2021-01-01T11:36:44.869" v="8263" actId="164"/>
          <ac:spMkLst>
            <pc:docMk/>
            <pc:sldMk cId="554996167" sldId="336"/>
            <ac:spMk id="48" creationId="{9D73C593-B130-414F-9925-4BB377BF1B8A}"/>
          </ac:spMkLst>
        </pc:spChg>
        <pc:spChg chg="del mod topLvl">
          <ac:chgData name="Angelo Ziletti" userId="c78a18fba37b17ea" providerId="LiveId" clId="{4C02EB74-F4ED-44A7-9165-AA5AC9563241}" dt="2021-01-01T11:30:49.147" v="7958" actId="478"/>
          <ac:spMkLst>
            <pc:docMk/>
            <pc:sldMk cId="554996167" sldId="336"/>
            <ac:spMk id="49" creationId="{FF4F30E1-FA2E-4C97-939D-2BF2FEC4C9B3}"/>
          </ac:spMkLst>
        </pc:spChg>
        <pc:spChg chg="add mod">
          <ac:chgData name="Angelo Ziletti" userId="c78a18fba37b17ea" providerId="LiveId" clId="{4C02EB74-F4ED-44A7-9165-AA5AC9563241}" dt="2021-01-01T11:36:44.869" v="8263" actId="164"/>
          <ac:spMkLst>
            <pc:docMk/>
            <pc:sldMk cId="554996167" sldId="336"/>
            <ac:spMk id="52" creationId="{4BB00329-CD73-408D-A38E-17FDEDCF62FD}"/>
          </ac:spMkLst>
        </pc:spChg>
        <pc:spChg chg="add mod">
          <ac:chgData name="Angelo Ziletti" userId="c78a18fba37b17ea" providerId="LiveId" clId="{4C02EB74-F4ED-44A7-9165-AA5AC9563241}" dt="2021-01-01T11:36:44.869" v="8263" actId="164"/>
          <ac:spMkLst>
            <pc:docMk/>
            <pc:sldMk cId="554996167" sldId="336"/>
            <ac:spMk id="53" creationId="{AF3F4357-8553-47B0-A3D8-F445104D2E77}"/>
          </ac:spMkLst>
        </pc:spChg>
        <pc:spChg chg="add mod">
          <ac:chgData name="Angelo Ziletti" userId="c78a18fba37b17ea" providerId="LiveId" clId="{4C02EB74-F4ED-44A7-9165-AA5AC9563241}" dt="2021-01-01T11:36:44.869" v="8263" actId="164"/>
          <ac:spMkLst>
            <pc:docMk/>
            <pc:sldMk cId="554996167" sldId="336"/>
            <ac:spMk id="54" creationId="{C75E1567-1A46-4288-A0E5-7D7DFF237E72}"/>
          </ac:spMkLst>
        </pc:spChg>
        <pc:spChg chg="add mod">
          <ac:chgData name="Angelo Ziletti" userId="c78a18fba37b17ea" providerId="LiveId" clId="{4C02EB74-F4ED-44A7-9165-AA5AC9563241}" dt="2021-01-01T11:36:44.869" v="8263" actId="164"/>
          <ac:spMkLst>
            <pc:docMk/>
            <pc:sldMk cId="554996167" sldId="336"/>
            <ac:spMk id="62" creationId="{8A2B4902-F696-40DA-A950-DC86984D7E1E}"/>
          </ac:spMkLst>
        </pc:spChg>
        <pc:spChg chg="add mod">
          <ac:chgData name="Angelo Ziletti" userId="c78a18fba37b17ea" providerId="LiveId" clId="{4C02EB74-F4ED-44A7-9165-AA5AC9563241}" dt="2021-01-01T11:36:44.869" v="8263" actId="164"/>
          <ac:spMkLst>
            <pc:docMk/>
            <pc:sldMk cId="554996167" sldId="336"/>
            <ac:spMk id="64" creationId="{DD4285B8-C673-4B99-B110-177B31EE7403}"/>
          </ac:spMkLst>
        </pc:spChg>
        <pc:spChg chg="add mod">
          <ac:chgData name="Angelo Ziletti" userId="c78a18fba37b17ea" providerId="LiveId" clId="{4C02EB74-F4ED-44A7-9165-AA5AC9563241}" dt="2021-01-01T11:37:17.637" v="8286" actId="1076"/>
          <ac:spMkLst>
            <pc:docMk/>
            <pc:sldMk cId="554996167" sldId="336"/>
            <ac:spMk id="66" creationId="{4B5DB2D4-8576-4E63-800F-2017238658B8}"/>
          </ac:spMkLst>
        </pc:spChg>
        <pc:spChg chg="add mod">
          <ac:chgData name="Angelo Ziletti" userId="c78a18fba37b17ea" providerId="LiveId" clId="{4C02EB74-F4ED-44A7-9165-AA5AC9563241}" dt="2021-01-01T11:37:24.661" v="8287" actId="164"/>
          <ac:spMkLst>
            <pc:docMk/>
            <pc:sldMk cId="554996167" sldId="336"/>
            <ac:spMk id="67" creationId="{9D419BF8-E57C-49B5-BE57-CD2955F574EC}"/>
          </ac:spMkLst>
        </pc:spChg>
        <pc:spChg chg="add mod">
          <ac:chgData name="Angelo Ziletti" userId="c78a18fba37b17ea" providerId="LiveId" clId="{4C02EB74-F4ED-44A7-9165-AA5AC9563241}" dt="2021-01-01T11:37:24.661" v="8287" actId="164"/>
          <ac:spMkLst>
            <pc:docMk/>
            <pc:sldMk cId="554996167" sldId="336"/>
            <ac:spMk id="68" creationId="{BCCC7525-D083-41FD-A870-89E2220F70F5}"/>
          </ac:spMkLst>
        </pc:spChg>
        <pc:spChg chg="add mod">
          <ac:chgData name="Angelo Ziletti" userId="c78a18fba37b17ea" providerId="LiveId" clId="{4C02EB74-F4ED-44A7-9165-AA5AC9563241}" dt="2021-01-01T11:37:24.661" v="8287" actId="164"/>
          <ac:spMkLst>
            <pc:docMk/>
            <pc:sldMk cId="554996167" sldId="336"/>
            <ac:spMk id="70" creationId="{AEFE5B0E-4686-4F96-A929-83F2B04BC4DB}"/>
          </ac:spMkLst>
        </pc:spChg>
        <pc:spChg chg="add mod">
          <ac:chgData name="Angelo Ziletti" userId="c78a18fba37b17ea" providerId="LiveId" clId="{4C02EB74-F4ED-44A7-9165-AA5AC9563241}" dt="2021-01-01T11:37:24.661" v="8287" actId="164"/>
          <ac:spMkLst>
            <pc:docMk/>
            <pc:sldMk cId="554996167" sldId="336"/>
            <ac:spMk id="71" creationId="{1CDC7AC7-7582-4CF5-AF0C-969281A3C82C}"/>
          </ac:spMkLst>
        </pc:spChg>
        <pc:spChg chg="add mod">
          <ac:chgData name="Angelo Ziletti" userId="c78a18fba37b17ea" providerId="LiveId" clId="{4C02EB74-F4ED-44A7-9165-AA5AC9563241}" dt="2021-01-01T11:37:24.661" v="8287" actId="164"/>
          <ac:spMkLst>
            <pc:docMk/>
            <pc:sldMk cId="554996167" sldId="336"/>
            <ac:spMk id="72" creationId="{C8EBE22C-870F-4EA2-AF55-CE573CD5EC84}"/>
          </ac:spMkLst>
        </pc:spChg>
        <pc:spChg chg="add mod">
          <ac:chgData name="Angelo Ziletti" userId="c78a18fba37b17ea" providerId="LiveId" clId="{4C02EB74-F4ED-44A7-9165-AA5AC9563241}" dt="2021-01-01T11:37:24.661" v="8287" actId="164"/>
          <ac:spMkLst>
            <pc:docMk/>
            <pc:sldMk cId="554996167" sldId="336"/>
            <ac:spMk id="76" creationId="{7B6E4DC3-43B7-42EC-A4D5-E2D5B4EB7BC9}"/>
          </ac:spMkLst>
        </pc:spChg>
        <pc:spChg chg="add mod">
          <ac:chgData name="Angelo Ziletti" userId="c78a18fba37b17ea" providerId="LiveId" clId="{4C02EB74-F4ED-44A7-9165-AA5AC9563241}" dt="2021-01-01T11:37:24.661" v="8287" actId="164"/>
          <ac:spMkLst>
            <pc:docMk/>
            <pc:sldMk cId="554996167" sldId="336"/>
            <ac:spMk id="78" creationId="{68834850-C9A6-441D-AAB1-A1922C619A4B}"/>
          </ac:spMkLst>
        </pc:spChg>
        <pc:spChg chg="add mod">
          <ac:chgData name="Angelo Ziletti" userId="c78a18fba37b17ea" providerId="LiveId" clId="{4C02EB74-F4ED-44A7-9165-AA5AC9563241}" dt="2021-01-01T11:37:49.622" v="8294" actId="1076"/>
          <ac:spMkLst>
            <pc:docMk/>
            <pc:sldMk cId="554996167" sldId="336"/>
            <ac:spMk id="80" creationId="{FEDE0EB4-65EC-4429-92FB-8E7B0A4E4A67}"/>
          </ac:spMkLst>
        </pc:spChg>
        <pc:spChg chg="add mod">
          <ac:chgData name="Angelo Ziletti" userId="c78a18fba37b17ea" providerId="LiveId" clId="{4C02EB74-F4ED-44A7-9165-AA5AC9563241}" dt="2021-01-01T11:37:24.661" v="8287" actId="164"/>
          <ac:spMkLst>
            <pc:docMk/>
            <pc:sldMk cId="554996167" sldId="336"/>
            <ac:spMk id="81" creationId="{432ABE29-222F-424E-8854-6EC145D1D792}"/>
          </ac:spMkLst>
        </pc:spChg>
        <pc:spChg chg="add mod">
          <ac:chgData name="Angelo Ziletti" userId="c78a18fba37b17ea" providerId="LiveId" clId="{4C02EB74-F4ED-44A7-9165-AA5AC9563241}" dt="2021-01-01T11:37:24.661" v="8287" actId="164"/>
          <ac:spMkLst>
            <pc:docMk/>
            <pc:sldMk cId="554996167" sldId="336"/>
            <ac:spMk id="83" creationId="{74209D44-6584-441B-93AB-EFAC5AA792F8}"/>
          </ac:spMkLst>
        </pc:spChg>
        <pc:spChg chg="add mod">
          <ac:chgData name="Angelo Ziletti" userId="c78a18fba37b17ea" providerId="LiveId" clId="{4C02EB74-F4ED-44A7-9165-AA5AC9563241}" dt="2021-01-01T11:35:31.640" v="8228" actId="1076"/>
          <ac:spMkLst>
            <pc:docMk/>
            <pc:sldMk cId="554996167" sldId="336"/>
            <ac:spMk id="86" creationId="{ED50234B-3079-4396-9E60-2A656E3C2CE1}"/>
          </ac:spMkLst>
        </pc:spChg>
        <pc:grpChg chg="add del mod">
          <ac:chgData name="Angelo Ziletti" userId="c78a18fba37b17ea" providerId="LiveId" clId="{4C02EB74-F4ED-44A7-9165-AA5AC9563241}" dt="2021-01-01T11:24:39.866" v="7827" actId="165"/>
          <ac:grpSpMkLst>
            <pc:docMk/>
            <pc:sldMk cId="554996167" sldId="336"/>
            <ac:grpSpMk id="6" creationId="{F236D417-6C9A-4B16-A197-B6A978B61EE6}"/>
          </ac:grpSpMkLst>
        </pc:grpChg>
        <pc:grpChg chg="del mod topLvl">
          <ac:chgData name="Angelo Ziletti" userId="c78a18fba37b17ea" providerId="LiveId" clId="{4C02EB74-F4ED-44A7-9165-AA5AC9563241}" dt="2021-01-01T11:25:02.547" v="7836" actId="165"/>
          <ac:grpSpMkLst>
            <pc:docMk/>
            <pc:sldMk cId="554996167" sldId="336"/>
            <ac:grpSpMk id="7" creationId="{C58EC686-08DE-40F3-92A3-704F6ED24E1E}"/>
          </ac:grpSpMkLst>
        </pc:grpChg>
        <pc:grpChg chg="add mod">
          <ac:chgData name="Angelo Ziletti" userId="c78a18fba37b17ea" providerId="LiveId" clId="{4C02EB74-F4ED-44A7-9165-AA5AC9563241}" dt="2021-01-01T11:26:55.477" v="7884" actId="164"/>
          <ac:grpSpMkLst>
            <pc:docMk/>
            <pc:sldMk cId="554996167" sldId="336"/>
            <ac:grpSpMk id="31" creationId="{FA27902C-94BF-41EA-ABE9-1FDC9A886633}"/>
          </ac:grpSpMkLst>
        </pc:grpChg>
        <pc:grpChg chg="add del mod">
          <ac:chgData name="Angelo Ziletti" userId="c78a18fba37b17ea" providerId="LiveId" clId="{4C02EB74-F4ED-44A7-9165-AA5AC9563241}" dt="2021-01-01T11:30:06.048" v="7946" actId="165"/>
          <ac:grpSpMkLst>
            <pc:docMk/>
            <pc:sldMk cId="554996167" sldId="336"/>
            <ac:grpSpMk id="34" creationId="{AC753DB6-B14C-44BB-9A90-B8FE2D3F5BF4}"/>
          </ac:grpSpMkLst>
        </pc:grpChg>
        <pc:grpChg chg="add del mod">
          <ac:chgData name="Angelo Ziletti" userId="c78a18fba37b17ea" providerId="LiveId" clId="{4C02EB74-F4ED-44A7-9165-AA5AC9563241}" dt="2021-01-01T11:29:49.918" v="7942" actId="165"/>
          <ac:grpSpMkLst>
            <pc:docMk/>
            <pc:sldMk cId="554996167" sldId="336"/>
            <ac:grpSpMk id="39" creationId="{1B9236F1-09BC-449D-A138-AD7475C40F97}"/>
          </ac:grpSpMkLst>
        </pc:grpChg>
        <pc:grpChg chg="add mod">
          <ac:chgData name="Angelo Ziletti" userId="c78a18fba37b17ea" providerId="LiveId" clId="{4C02EB74-F4ED-44A7-9165-AA5AC9563241}" dt="2021-01-01T11:37:03.845" v="8279" actId="1076"/>
          <ac:grpSpMkLst>
            <pc:docMk/>
            <pc:sldMk cId="554996167" sldId="336"/>
            <ac:grpSpMk id="45" creationId="{894B7919-E5B0-4E62-8F1F-DDD87A20D905}"/>
          </ac:grpSpMkLst>
        </pc:grpChg>
        <pc:grpChg chg="add del mod">
          <ac:chgData name="Angelo Ziletti" userId="c78a18fba37b17ea" providerId="LiveId" clId="{4C02EB74-F4ED-44A7-9165-AA5AC9563241}" dt="2021-01-01T11:30:29.975" v="7953" actId="165"/>
          <ac:grpSpMkLst>
            <pc:docMk/>
            <pc:sldMk cId="554996167" sldId="336"/>
            <ac:grpSpMk id="46" creationId="{10499B63-93B4-4097-9BD8-E34580B0A82B}"/>
          </ac:grpSpMkLst>
        </pc:grpChg>
        <pc:grpChg chg="add mod">
          <ac:chgData name="Angelo Ziletti" userId="c78a18fba37b17ea" providerId="LiveId" clId="{4C02EB74-F4ED-44A7-9165-AA5AC9563241}" dt="2021-01-01T11:37:11.797" v="8285" actId="1076"/>
          <ac:grpSpMkLst>
            <pc:docMk/>
            <pc:sldMk cId="554996167" sldId="336"/>
            <ac:grpSpMk id="87" creationId="{F0EB36C3-8A80-4965-B171-53A75FCBD1BD}"/>
          </ac:grpSpMkLst>
        </pc:grpChg>
        <pc:grpChg chg="add mod">
          <ac:chgData name="Angelo Ziletti" userId="c78a18fba37b17ea" providerId="LiveId" clId="{4C02EB74-F4ED-44A7-9165-AA5AC9563241}" dt="2021-01-01T11:37:38.222" v="8290" actId="1076"/>
          <ac:grpSpMkLst>
            <pc:docMk/>
            <pc:sldMk cId="554996167" sldId="336"/>
            <ac:grpSpMk id="88" creationId="{08EC41C8-4F75-4687-BA0C-A986EAA32147}"/>
          </ac:grpSpMkLst>
        </pc:grpChg>
        <pc:cxnChg chg="mod topLvl">
          <ac:chgData name="Angelo Ziletti" userId="c78a18fba37b17ea" providerId="LiveId" clId="{4C02EB74-F4ED-44A7-9165-AA5AC9563241}" dt="2021-01-01T11:30:19.286" v="7949" actId="164"/>
          <ac:cxnSpMkLst>
            <pc:docMk/>
            <pc:sldMk cId="554996167" sldId="336"/>
            <ac:cxnSpMk id="13" creationId="{73744DAB-710E-4FC3-9C45-E825B7FFF889}"/>
          </ac:cxnSpMkLst>
        </pc:cxnChg>
        <pc:cxnChg chg="mod topLvl">
          <ac:chgData name="Angelo Ziletti" userId="c78a18fba37b17ea" providerId="LiveId" clId="{4C02EB74-F4ED-44A7-9165-AA5AC9563241}" dt="2021-01-01T11:30:19.286" v="7949" actId="164"/>
          <ac:cxnSpMkLst>
            <pc:docMk/>
            <pc:sldMk cId="554996167" sldId="336"/>
            <ac:cxnSpMk id="14" creationId="{0844D62C-005D-4489-8EA8-B4F590F68FF1}"/>
          </ac:cxnSpMkLst>
        </pc:cxnChg>
        <pc:cxnChg chg="del mod topLvl">
          <ac:chgData name="Angelo Ziletti" userId="c78a18fba37b17ea" providerId="LiveId" clId="{4C02EB74-F4ED-44A7-9165-AA5AC9563241}" dt="2021-01-01T11:25:04.479" v="7837" actId="478"/>
          <ac:cxnSpMkLst>
            <pc:docMk/>
            <pc:sldMk cId="554996167" sldId="336"/>
            <ac:cxnSpMk id="16" creationId="{83FA1C2E-388D-493E-B1BC-CEA8411805A0}"/>
          </ac:cxnSpMkLst>
        </pc:cxnChg>
        <pc:cxnChg chg="del mod topLvl">
          <ac:chgData name="Angelo Ziletti" userId="c78a18fba37b17ea" providerId="LiveId" clId="{4C02EB74-F4ED-44A7-9165-AA5AC9563241}" dt="2021-01-01T11:25:05.714" v="7838" actId="478"/>
          <ac:cxnSpMkLst>
            <pc:docMk/>
            <pc:sldMk cId="554996167" sldId="336"/>
            <ac:cxnSpMk id="17" creationId="{DE8878A3-2B8E-4AE5-A3E0-25D3327E7F84}"/>
          </ac:cxnSpMkLst>
        </pc:cxnChg>
        <pc:cxnChg chg="del mod topLvl">
          <ac:chgData name="Angelo Ziletti" userId="c78a18fba37b17ea" providerId="LiveId" clId="{4C02EB74-F4ED-44A7-9165-AA5AC9563241}" dt="2021-01-01T11:25:08.502" v="7840" actId="478"/>
          <ac:cxnSpMkLst>
            <pc:docMk/>
            <pc:sldMk cId="554996167" sldId="336"/>
            <ac:cxnSpMk id="18" creationId="{97EE9B4D-05C7-42F7-B388-567A92A145DB}"/>
          </ac:cxnSpMkLst>
        </pc:cxnChg>
        <pc:cxnChg chg="add mod">
          <ac:chgData name="Angelo Ziletti" userId="c78a18fba37b17ea" providerId="LiveId" clId="{4C02EB74-F4ED-44A7-9165-AA5AC9563241}" dt="2021-01-01T11:35:55.115" v="8250" actId="1076"/>
          <ac:cxnSpMkLst>
            <pc:docMk/>
            <pc:sldMk cId="554996167" sldId="336"/>
            <ac:cxnSpMk id="36" creationId="{DAA08D36-3F86-49D2-9059-CFC7C40C53D6}"/>
          </ac:cxnSpMkLst>
        </pc:cxnChg>
        <pc:cxnChg chg="del mod topLvl">
          <ac:chgData name="Angelo Ziletti" userId="c78a18fba37b17ea" providerId="LiveId" clId="{4C02EB74-F4ED-44A7-9165-AA5AC9563241}" dt="2021-01-01T11:30:17.100" v="7948" actId="478"/>
          <ac:cxnSpMkLst>
            <pc:docMk/>
            <pc:sldMk cId="554996167" sldId="336"/>
            <ac:cxnSpMk id="43" creationId="{BC3A6BF6-DB74-4C97-98A0-C8E1731F3B34}"/>
          </ac:cxnSpMkLst>
        </pc:cxnChg>
        <pc:cxnChg chg="del mod topLvl">
          <ac:chgData name="Angelo Ziletti" userId="c78a18fba37b17ea" providerId="LiveId" clId="{4C02EB74-F4ED-44A7-9165-AA5AC9563241}" dt="2021-01-01T11:30:17.100" v="7948" actId="478"/>
          <ac:cxnSpMkLst>
            <pc:docMk/>
            <pc:sldMk cId="554996167" sldId="336"/>
            <ac:cxnSpMk id="44" creationId="{ACEF016A-F341-4999-9EF9-BA177E71C4D9}"/>
          </ac:cxnSpMkLst>
        </pc:cxnChg>
        <pc:cxnChg chg="mod topLvl">
          <ac:chgData name="Angelo Ziletti" userId="c78a18fba37b17ea" providerId="LiveId" clId="{4C02EB74-F4ED-44A7-9165-AA5AC9563241}" dt="2021-01-01T11:36:44.869" v="8263" actId="164"/>
          <ac:cxnSpMkLst>
            <pc:docMk/>
            <pc:sldMk cId="554996167" sldId="336"/>
            <ac:cxnSpMk id="50" creationId="{A84A0A6F-7011-40EE-939A-E579574504BC}"/>
          </ac:cxnSpMkLst>
        </pc:cxnChg>
        <pc:cxnChg chg="del mod topLvl">
          <ac:chgData name="Angelo Ziletti" userId="c78a18fba37b17ea" providerId="LiveId" clId="{4C02EB74-F4ED-44A7-9165-AA5AC9563241}" dt="2021-01-01T11:30:50.500" v="7959" actId="478"/>
          <ac:cxnSpMkLst>
            <pc:docMk/>
            <pc:sldMk cId="554996167" sldId="336"/>
            <ac:cxnSpMk id="51" creationId="{48B2E86E-5CC2-4A58-BC50-292096402076}"/>
          </ac:cxnSpMkLst>
        </pc:cxnChg>
        <pc:cxnChg chg="add mod">
          <ac:chgData name="Angelo Ziletti" userId="c78a18fba37b17ea" providerId="LiveId" clId="{4C02EB74-F4ED-44A7-9165-AA5AC9563241}" dt="2021-01-01T11:36:44.869" v="8263" actId="164"/>
          <ac:cxnSpMkLst>
            <pc:docMk/>
            <pc:sldMk cId="554996167" sldId="336"/>
            <ac:cxnSpMk id="55" creationId="{8247FAF5-0633-4620-9609-1F5F76D5181F}"/>
          </ac:cxnSpMkLst>
        </pc:cxnChg>
        <pc:cxnChg chg="add mod">
          <ac:chgData name="Angelo Ziletti" userId="c78a18fba37b17ea" providerId="LiveId" clId="{4C02EB74-F4ED-44A7-9165-AA5AC9563241}" dt="2021-01-01T11:36:44.869" v="8263" actId="164"/>
          <ac:cxnSpMkLst>
            <pc:docMk/>
            <pc:sldMk cId="554996167" sldId="336"/>
            <ac:cxnSpMk id="56" creationId="{9C64175B-E421-4AAF-8A4B-5A4FD450347E}"/>
          </ac:cxnSpMkLst>
        </pc:cxnChg>
        <pc:cxnChg chg="add mod">
          <ac:chgData name="Angelo Ziletti" userId="c78a18fba37b17ea" providerId="LiveId" clId="{4C02EB74-F4ED-44A7-9165-AA5AC9563241}" dt="2021-01-01T11:36:44.869" v="8263" actId="164"/>
          <ac:cxnSpMkLst>
            <pc:docMk/>
            <pc:sldMk cId="554996167" sldId="336"/>
            <ac:cxnSpMk id="61" creationId="{1BA90B15-6CB2-4B96-AD5F-0830634EB34F}"/>
          </ac:cxnSpMkLst>
        </pc:cxnChg>
        <pc:cxnChg chg="add mod">
          <ac:chgData name="Angelo Ziletti" userId="c78a18fba37b17ea" providerId="LiveId" clId="{4C02EB74-F4ED-44A7-9165-AA5AC9563241}" dt="2021-01-01T11:36:44.869" v="8263" actId="164"/>
          <ac:cxnSpMkLst>
            <pc:docMk/>
            <pc:sldMk cId="554996167" sldId="336"/>
            <ac:cxnSpMk id="63" creationId="{B5B56406-7377-461D-BC7A-90A6CFEEFF49}"/>
          </ac:cxnSpMkLst>
        </pc:cxnChg>
        <pc:cxnChg chg="add mod">
          <ac:chgData name="Angelo Ziletti" userId="c78a18fba37b17ea" providerId="LiveId" clId="{4C02EB74-F4ED-44A7-9165-AA5AC9563241}" dt="2021-01-01T11:36:44.869" v="8263" actId="164"/>
          <ac:cxnSpMkLst>
            <pc:docMk/>
            <pc:sldMk cId="554996167" sldId="336"/>
            <ac:cxnSpMk id="65" creationId="{528ADC93-DE48-492D-8DAD-A5E1D9792658}"/>
          </ac:cxnSpMkLst>
        </pc:cxnChg>
        <pc:cxnChg chg="add mod">
          <ac:chgData name="Angelo Ziletti" userId="c78a18fba37b17ea" providerId="LiveId" clId="{4C02EB74-F4ED-44A7-9165-AA5AC9563241}" dt="2021-01-01T11:37:24.661" v="8287" actId="164"/>
          <ac:cxnSpMkLst>
            <pc:docMk/>
            <pc:sldMk cId="554996167" sldId="336"/>
            <ac:cxnSpMk id="69" creationId="{0960AAC1-B097-412A-BE58-8D28FB0C8667}"/>
          </ac:cxnSpMkLst>
        </pc:cxnChg>
        <pc:cxnChg chg="add mod">
          <ac:chgData name="Angelo Ziletti" userId="c78a18fba37b17ea" providerId="LiveId" clId="{4C02EB74-F4ED-44A7-9165-AA5AC9563241}" dt="2021-01-01T11:37:24.661" v="8287" actId="164"/>
          <ac:cxnSpMkLst>
            <pc:docMk/>
            <pc:sldMk cId="554996167" sldId="336"/>
            <ac:cxnSpMk id="73" creationId="{29536A75-5ABA-46E5-A0C9-854EE323F646}"/>
          </ac:cxnSpMkLst>
        </pc:cxnChg>
        <pc:cxnChg chg="add mod">
          <ac:chgData name="Angelo Ziletti" userId="c78a18fba37b17ea" providerId="LiveId" clId="{4C02EB74-F4ED-44A7-9165-AA5AC9563241}" dt="2021-01-01T11:37:24.661" v="8287" actId="164"/>
          <ac:cxnSpMkLst>
            <pc:docMk/>
            <pc:sldMk cId="554996167" sldId="336"/>
            <ac:cxnSpMk id="74" creationId="{6DDBD7D1-B99B-4B95-97EB-37BDF8B96188}"/>
          </ac:cxnSpMkLst>
        </pc:cxnChg>
        <pc:cxnChg chg="add mod">
          <ac:chgData name="Angelo Ziletti" userId="c78a18fba37b17ea" providerId="LiveId" clId="{4C02EB74-F4ED-44A7-9165-AA5AC9563241}" dt="2021-01-01T11:37:24.661" v="8287" actId="164"/>
          <ac:cxnSpMkLst>
            <pc:docMk/>
            <pc:sldMk cId="554996167" sldId="336"/>
            <ac:cxnSpMk id="75" creationId="{9873856B-30D9-471C-91CA-E8D098A0000E}"/>
          </ac:cxnSpMkLst>
        </pc:cxnChg>
        <pc:cxnChg chg="add mod">
          <ac:chgData name="Angelo Ziletti" userId="c78a18fba37b17ea" providerId="LiveId" clId="{4C02EB74-F4ED-44A7-9165-AA5AC9563241}" dt="2021-01-01T11:37:24.661" v="8287" actId="164"/>
          <ac:cxnSpMkLst>
            <pc:docMk/>
            <pc:sldMk cId="554996167" sldId="336"/>
            <ac:cxnSpMk id="77" creationId="{22BED46F-383D-427D-9D34-8D5C4F37929C}"/>
          </ac:cxnSpMkLst>
        </pc:cxnChg>
        <pc:cxnChg chg="add mod">
          <ac:chgData name="Angelo Ziletti" userId="c78a18fba37b17ea" providerId="LiveId" clId="{4C02EB74-F4ED-44A7-9165-AA5AC9563241}" dt="2021-01-01T11:37:24.661" v="8287" actId="164"/>
          <ac:cxnSpMkLst>
            <pc:docMk/>
            <pc:sldMk cId="554996167" sldId="336"/>
            <ac:cxnSpMk id="79" creationId="{FBD51A02-232B-442E-B974-B8D69658BE5B}"/>
          </ac:cxnSpMkLst>
        </pc:cxnChg>
        <pc:cxnChg chg="add mod">
          <ac:chgData name="Angelo Ziletti" userId="c78a18fba37b17ea" providerId="LiveId" clId="{4C02EB74-F4ED-44A7-9165-AA5AC9563241}" dt="2021-01-01T11:37:24.661" v="8287" actId="164"/>
          <ac:cxnSpMkLst>
            <pc:docMk/>
            <pc:sldMk cId="554996167" sldId="336"/>
            <ac:cxnSpMk id="82" creationId="{674AF82E-E4DB-455C-B039-CA27CD90C4D0}"/>
          </ac:cxnSpMkLst>
        </pc:cxnChg>
        <pc:cxnChg chg="add mod">
          <ac:chgData name="Angelo Ziletti" userId="c78a18fba37b17ea" providerId="LiveId" clId="{4C02EB74-F4ED-44A7-9165-AA5AC9563241}" dt="2021-01-01T11:37:24.661" v="8287" actId="164"/>
          <ac:cxnSpMkLst>
            <pc:docMk/>
            <pc:sldMk cId="554996167" sldId="336"/>
            <ac:cxnSpMk id="84" creationId="{C8F2B768-0842-4BAD-8BEF-13375AFA2B54}"/>
          </ac:cxnSpMkLst>
        </pc:cxnChg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2299745289" sldId="337"/>
        </pc:sldMkLst>
      </pc:sldChg>
      <pc:sldChg chg="addSp delSp modSp new mod ord modAnim">
        <pc:chgData name="Angelo Ziletti" userId="c78a18fba37b17ea" providerId="LiveId" clId="{4C02EB74-F4ED-44A7-9165-AA5AC9563241}" dt="2021-01-02T12:14:01.577" v="10650" actId="20577"/>
        <pc:sldMkLst>
          <pc:docMk/>
          <pc:sldMk cId="3588419863" sldId="337"/>
        </pc:sldMkLst>
        <pc:spChg chg="mod">
          <ac:chgData name="Angelo Ziletti" userId="c78a18fba37b17ea" providerId="LiveId" clId="{4C02EB74-F4ED-44A7-9165-AA5AC9563241}" dt="2021-01-01T11:50:48.851" v="8617" actId="1076"/>
          <ac:spMkLst>
            <pc:docMk/>
            <pc:sldMk cId="3588419863" sldId="337"/>
            <ac:spMk id="3" creationId="{FB151343-4EA9-4B03-B31D-80D3421EE6C4}"/>
          </ac:spMkLst>
        </pc:spChg>
        <pc:spChg chg="mod">
          <ac:chgData name="Angelo Ziletti" userId="c78a18fba37b17ea" providerId="LiveId" clId="{4C02EB74-F4ED-44A7-9165-AA5AC9563241}" dt="2021-01-01T11:46:00.718" v="8495" actId="20577"/>
          <ac:spMkLst>
            <pc:docMk/>
            <pc:sldMk cId="3588419863" sldId="337"/>
            <ac:spMk id="4" creationId="{F94B49C6-60B5-4E9C-B8F8-B9918F092426}"/>
          </ac:spMkLst>
        </pc:spChg>
        <pc:spChg chg="del">
          <ac:chgData name="Angelo Ziletti" userId="c78a18fba37b17ea" providerId="LiveId" clId="{4C02EB74-F4ED-44A7-9165-AA5AC9563241}" dt="2021-01-01T11:39:54.065" v="8301" actId="478"/>
          <ac:spMkLst>
            <pc:docMk/>
            <pc:sldMk cId="3588419863" sldId="337"/>
            <ac:spMk id="5" creationId="{9959C70A-D734-42DA-ACE9-771CD044E9AF}"/>
          </ac:spMkLst>
        </pc:spChg>
        <pc:spChg chg="add del">
          <ac:chgData name="Angelo Ziletti" userId="c78a18fba37b17ea" providerId="LiveId" clId="{4C02EB74-F4ED-44A7-9165-AA5AC9563241}" dt="2020-12-31T14:39:32.955" v="6960" actId="478"/>
          <ac:spMkLst>
            <pc:docMk/>
            <pc:sldMk cId="3588419863" sldId="337"/>
            <ac:spMk id="7" creationId="{6576B35E-7933-4FCD-A8FD-4E4F457D6EA7}"/>
          </ac:spMkLst>
        </pc:spChg>
        <pc:spChg chg="del mod topLvl">
          <ac:chgData name="Angelo Ziletti" userId="c78a18fba37b17ea" providerId="LiveId" clId="{4C02EB74-F4ED-44A7-9165-AA5AC9563241}" dt="2021-01-01T11:40:00.675" v="8304" actId="478"/>
          <ac:spMkLst>
            <pc:docMk/>
            <pc:sldMk cId="3588419863" sldId="337"/>
            <ac:spMk id="8" creationId="{5F496B2E-0BED-41D9-9358-A6D25AF6AD4B}"/>
          </ac:spMkLst>
        </pc:spChg>
        <pc:spChg chg="del mod topLvl">
          <ac:chgData name="Angelo Ziletti" userId="c78a18fba37b17ea" providerId="LiveId" clId="{4C02EB74-F4ED-44A7-9165-AA5AC9563241}" dt="2021-01-01T11:40:02.110" v="8305" actId="478"/>
          <ac:spMkLst>
            <pc:docMk/>
            <pc:sldMk cId="3588419863" sldId="337"/>
            <ac:spMk id="9" creationId="{48FDBCF5-2330-4725-96C0-1BA773A7F493}"/>
          </ac:spMkLst>
        </pc:spChg>
        <pc:spChg chg="add del">
          <ac:chgData name="Angelo Ziletti" userId="c78a18fba37b17ea" providerId="LiveId" clId="{4C02EB74-F4ED-44A7-9165-AA5AC9563241}" dt="2020-12-31T14:39:38.425" v="6962" actId="478"/>
          <ac:spMkLst>
            <pc:docMk/>
            <pc:sldMk cId="3588419863" sldId="337"/>
            <ac:spMk id="9" creationId="{AF4E9F5B-1856-4BC3-8059-27280CAB779A}"/>
          </ac:spMkLst>
        </pc:spChg>
        <pc:spChg chg="mod">
          <ac:chgData name="Angelo Ziletti" userId="c78a18fba37b17ea" providerId="LiveId" clId="{4C02EB74-F4ED-44A7-9165-AA5AC9563241}" dt="2021-01-01T11:39:58.372" v="8303" actId="165"/>
          <ac:spMkLst>
            <pc:docMk/>
            <pc:sldMk cId="3588419863" sldId="337"/>
            <ac:spMk id="10" creationId="{DD167865-A3BB-4CB6-AC79-D0A3FD36F2E3}"/>
          </ac:spMkLst>
        </pc:spChg>
        <pc:spChg chg="mod">
          <ac:chgData name="Angelo Ziletti" userId="c78a18fba37b17ea" providerId="LiveId" clId="{4C02EB74-F4ED-44A7-9165-AA5AC9563241}" dt="2021-01-01T11:40:15.560" v="8309" actId="14100"/>
          <ac:spMkLst>
            <pc:docMk/>
            <pc:sldMk cId="3588419863" sldId="337"/>
            <ac:spMk id="11" creationId="{AA104B85-B711-42AE-B7D4-CA97C34399A5}"/>
          </ac:spMkLst>
        </pc:spChg>
        <pc:spChg chg="mod">
          <ac:chgData name="Angelo Ziletti" userId="c78a18fba37b17ea" providerId="LiveId" clId="{4C02EB74-F4ED-44A7-9165-AA5AC9563241}" dt="2021-01-01T11:39:58.372" v="8303" actId="165"/>
          <ac:spMkLst>
            <pc:docMk/>
            <pc:sldMk cId="3588419863" sldId="337"/>
            <ac:spMk id="12" creationId="{96CBF0C2-10D8-4EE7-8F5E-9A312412D2CF}"/>
          </ac:spMkLst>
        </pc:spChg>
        <pc:spChg chg="del mod">
          <ac:chgData name="Angelo Ziletti" userId="c78a18fba37b17ea" providerId="LiveId" clId="{4C02EB74-F4ED-44A7-9165-AA5AC9563241}" dt="2021-01-01T11:40:04.651" v="8306" actId="478"/>
          <ac:spMkLst>
            <pc:docMk/>
            <pc:sldMk cId="3588419863" sldId="337"/>
            <ac:spMk id="15" creationId="{3266C34C-7F00-47DE-B4D4-4C7CB066FAEB}"/>
          </ac:spMkLst>
        </pc:spChg>
        <pc:spChg chg="mod topLvl">
          <ac:chgData name="Angelo Ziletti" userId="c78a18fba37b17ea" providerId="LiveId" clId="{4C02EB74-F4ED-44A7-9165-AA5AC9563241}" dt="2021-01-01T11:52:31.194" v="8627" actId="164"/>
          <ac:spMkLst>
            <pc:docMk/>
            <pc:sldMk cId="3588419863" sldId="337"/>
            <ac:spMk id="23" creationId="{3D57C510-9441-4362-B741-21257CF3E292}"/>
          </ac:spMkLst>
        </pc:spChg>
        <pc:spChg chg="mod topLvl">
          <ac:chgData name="Angelo Ziletti" userId="c78a18fba37b17ea" providerId="LiveId" clId="{4C02EB74-F4ED-44A7-9165-AA5AC9563241}" dt="2021-01-01T11:52:31.194" v="8627" actId="164"/>
          <ac:spMkLst>
            <pc:docMk/>
            <pc:sldMk cId="3588419863" sldId="337"/>
            <ac:spMk id="24" creationId="{8B148E32-CF7F-4C00-A55A-F20B7DE6BB2B}"/>
          </ac:spMkLst>
        </pc:spChg>
        <pc:spChg chg="mod topLvl">
          <ac:chgData name="Angelo Ziletti" userId="c78a18fba37b17ea" providerId="LiveId" clId="{4C02EB74-F4ED-44A7-9165-AA5AC9563241}" dt="2021-01-01T11:52:31.194" v="8627" actId="164"/>
          <ac:spMkLst>
            <pc:docMk/>
            <pc:sldMk cId="3588419863" sldId="337"/>
            <ac:spMk id="25" creationId="{A676E933-6874-4273-A8E3-A44B9C300F6D}"/>
          </ac:spMkLst>
        </pc:spChg>
        <pc:spChg chg="add mod">
          <ac:chgData name="Angelo Ziletti" userId="c78a18fba37b17ea" providerId="LiveId" clId="{4C02EB74-F4ED-44A7-9165-AA5AC9563241}" dt="2021-01-01T12:14:32.890" v="8651" actId="1076"/>
          <ac:spMkLst>
            <pc:docMk/>
            <pc:sldMk cId="3588419863" sldId="337"/>
            <ac:spMk id="32" creationId="{20930752-1A62-4718-92B4-D9AD1D79625D}"/>
          </ac:spMkLst>
        </pc:spChg>
        <pc:spChg chg="mod">
          <ac:chgData name="Angelo Ziletti" userId="c78a18fba37b17ea" providerId="LiveId" clId="{4C02EB74-F4ED-44A7-9165-AA5AC9563241}" dt="2021-01-01T11:45:08.138" v="8422" actId="20577"/>
          <ac:spMkLst>
            <pc:docMk/>
            <pc:sldMk cId="3588419863" sldId="337"/>
            <ac:spMk id="43" creationId="{22625452-C9FF-4EC3-9ED7-7896AE7CF5F1}"/>
          </ac:spMkLst>
        </pc:spChg>
        <pc:spChg chg="mod">
          <ac:chgData name="Angelo Ziletti" userId="c78a18fba37b17ea" providerId="LiveId" clId="{4C02EB74-F4ED-44A7-9165-AA5AC9563241}" dt="2021-01-01T11:43:16.126" v="8370"/>
          <ac:spMkLst>
            <pc:docMk/>
            <pc:sldMk cId="3588419863" sldId="337"/>
            <ac:spMk id="44" creationId="{4E5890D4-951A-47D8-AA4B-84EAD7A88012}"/>
          </ac:spMkLst>
        </pc:spChg>
        <pc:spChg chg="mod">
          <ac:chgData name="Angelo Ziletti" userId="c78a18fba37b17ea" providerId="LiveId" clId="{4C02EB74-F4ED-44A7-9165-AA5AC9563241}" dt="2021-01-01T11:44:53.796" v="8417" actId="20577"/>
          <ac:spMkLst>
            <pc:docMk/>
            <pc:sldMk cId="3588419863" sldId="337"/>
            <ac:spMk id="45" creationId="{82CDA30C-EF9C-4D56-AF30-8A7C21DE6285}"/>
          </ac:spMkLst>
        </pc:spChg>
        <pc:spChg chg="mod">
          <ac:chgData name="Angelo Ziletti" userId="c78a18fba37b17ea" providerId="LiveId" clId="{4C02EB74-F4ED-44A7-9165-AA5AC9563241}" dt="2021-01-01T11:45:04.995" v="8421" actId="20577"/>
          <ac:spMkLst>
            <pc:docMk/>
            <pc:sldMk cId="3588419863" sldId="337"/>
            <ac:spMk id="50" creationId="{13DA691E-86E6-43EF-BF9D-E42EABADF82B}"/>
          </ac:spMkLst>
        </pc:spChg>
        <pc:spChg chg="mod">
          <ac:chgData name="Angelo Ziletti" userId="c78a18fba37b17ea" providerId="LiveId" clId="{4C02EB74-F4ED-44A7-9165-AA5AC9563241}" dt="2021-01-01T11:43:19.758" v="8372"/>
          <ac:spMkLst>
            <pc:docMk/>
            <pc:sldMk cId="3588419863" sldId="337"/>
            <ac:spMk id="51" creationId="{81C250F4-0426-4BE3-99DB-341E2C36A1A8}"/>
          </ac:spMkLst>
        </pc:spChg>
        <pc:spChg chg="mod">
          <ac:chgData name="Angelo Ziletti" userId="c78a18fba37b17ea" providerId="LiveId" clId="{4C02EB74-F4ED-44A7-9165-AA5AC9563241}" dt="2021-01-01T11:44:57.160" v="8418" actId="20577"/>
          <ac:spMkLst>
            <pc:docMk/>
            <pc:sldMk cId="3588419863" sldId="337"/>
            <ac:spMk id="52" creationId="{330AE78E-2F8B-4EA4-8EB7-DB71080CF223}"/>
          </ac:spMkLst>
        </pc:spChg>
        <pc:spChg chg="mod">
          <ac:chgData name="Angelo Ziletti" userId="c78a18fba37b17ea" providerId="LiveId" clId="{4C02EB74-F4ED-44A7-9165-AA5AC9563241}" dt="2021-01-02T12:14:01.577" v="10650" actId="20577"/>
          <ac:spMkLst>
            <pc:docMk/>
            <pc:sldMk cId="3588419863" sldId="337"/>
            <ac:spMk id="57" creationId="{7D1DB0C0-597E-4527-8362-2EDBAB0E1D29}"/>
          </ac:spMkLst>
        </pc:spChg>
        <pc:spChg chg="mod">
          <ac:chgData name="Angelo Ziletti" userId="c78a18fba37b17ea" providerId="LiveId" clId="{4C02EB74-F4ED-44A7-9165-AA5AC9563241}" dt="2021-01-01T11:43:24.371" v="8374"/>
          <ac:spMkLst>
            <pc:docMk/>
            <pc:sldMk cId="3588419863" sldId="337"/>
            <ac:spMk id="58" creationId="{A7DBC7EA-8A07-4CF1-87AB-F1F5C3C91B33}"/>
          </ac:spMkLst>
        </pc:spChg>
        <pc:spChg chg="mod">
          <ac:chgData name="Angelo Ziletti" userId="c78a18fba37b17ea" providerId="LiveId" clId="{4C02EB74-F4ED-44A7-9165-AA5AC9563241}" dt="2021-01-02T12:13:57.889" v="10647" actId="20577"/>
          <ac:spMkLst>
            <pc:docMk/>
            <pc:sldMk cId="3588419863" sldId="337"/>
            <ac:spMk id="59" creationId="{9287527A-AD95-4C9F-977A-81D9508ADFF7}"/>
          </ac:spMkLst>
        </pc:spChg>
        <pc:spChg chg="add mod">
          <ac:chgData name="Angelo Ziletti" userId="c78a18fba37b17ea" providerId="LiveId" clId="{4C02EB74-F4ED-44A7-9165-AA5AC9563241}" dt="2021-01-01T12:14:32.890" v="8651" actId="1076"/>
          <ac:spMkLst>
            <pc:docMk/>
            <pc:sldMk cId="3588419863" sldId="337"/>
            <ac:spMk id="64" creationId="{E2978EAF-C6FE-4B33-85FE-F22B4D55ED24}"/>
          </ac:spMkLst>
        </pc:spChg>
        <pc:spChg chg="add mod">
          <ac:chgData name="Angelo Ziletti" userId="c78a18fba37b17ea" providerId="LiveId" clId="{4C02EB74-F4ED-44A7-9165-AA5AC9563241}" dt="2021-01-01T12:14:32.890" v="8651" actId="1076"/>
          <ac:spMkLst>
            <pc:docMk/>
            <pc:sldMk cId="3588419863" sldId="337"/>
            <ac:spMk id="65" creationId="{BA23567F-5693-45E6-BE81-210B82E62BE8}"/>
          </ac:spMkLst>
        </pc:spChg>
        <pc:spChg chg="add mod">
          <ac:chgData name="Angelo Ziletti" userId="c78a18fba37b17ea" providerId="LiveId" clId="{4C02EB74-F4ED-44A7-9165-AA5AC9563241}" dt="2021-01-01T12:14:32.890" v="8651" actId="1076"/>
          <ac:spMkLst>
            <pc:docMk/>
            <pc:sldMk cId="3588419863" sldId="337"/>
            <ac:spMk id="66" creationId="{6122D7CF-9386-45AD-B04B-73A1DAF2B1E1}"/>
          </ac:spMkLst>
        </pc:spChg>
        <pc:spChg chg="add mod">
          <ac:chgData name="Angelo Ziletti" userId="c78a18fba37b17ea" providerId="LiveId" clId="{4C02EB74-F4ED-44A7-9165-AA5AC9563241}" dt="2021-01-02T08:57:51.442" v="9062" actId="20577"/>
          <ac:spMkLst>
            <pc:docMk/>
            <pc:sldMk cId="3588419863" sldId="337"/>
            <ac:spMk id="68" creationId="{A5C0E6AE-33B1-4464-B46E-3E1BEADCAA1C}"/>
          </ac:spMkLst>
        </pc:spChg>
        <pc:spChg chg="add mod">
          <ac:chgData name="Angelo Ziletti" userId="c78a18fba37b17ea" providerId="LiveId" clId="{4C02EB74-F4ED-44A7-9165-AA5AC9563241}" dt="2021-01-02T08:58:02.724" v="9070" actId="20577"/>
          <ac:spMkLst>
            <pc:docMk/>
            <pc:sldMk cId="3588419863" sldId="337"/>
            <ac:spMk id="69" creationId="{E056A491-F26E-4911-A4FA-E695872840F7}"/>
          </ac:spMkLst>
        </pc:spChg>
        <pc:spChg chg="add mod">
          <ac:chgData name="Angelo Ziletti" userId="c78a18fba37b17ea" providerId="LiveId" clId="{4C02EB74-F4ED-44A7-9165-AA5AC9563241}" dt="2021-01-01T12:14:32.890" v="8651" actId="1076"/>
          <ac:spMkLst>
            <pc:docMk/>
            <pc:sldMk cId="3588419863" sldId="337"/>
            <ac:spMk id="70" creationId="{B3EA85F7-9C8C-49EC-B41F-A572486809B4}"/>
          </ac:spMkLst>
        </pc:spChg>
        <pc:spChg chg="add mod">
          <ac:chgData name="Angelo Ziletti" userId="c78a18fba37b17ea" providerId="LiveId" clId="{4C02EB74-F4ED-44A7-9165-AA5AC9563241}" dt="2021-01-01T11:51:40.977" v="8622" actId="164"/>
          <ac:spMkLst>
            <pc:docMk/>
            <pc:sldMk cId="3588419863" sldId="337"/>
            <ac:spMk id="71" creationId="{48E57ECC-5372-49AB-BD36-AE55B7FF92B6}"/>
          </ac:spMkLst>
        </pc:spChg>
        <pc:spChg chg="add mod">
          <ac:chgData name="Angelo Ziletti" userId="c78a18fba37b17ea" providerId="LiveId" clId="{4C02EB74-F4ED-44A7-9165-AA5AC9563241}" dt="2021-01-01T12:14:32.890" v="8651" actId="1076"/>
          <ac:spMkLst>
            <pc:docMk/>
            <pc:sldMk cId="3588419863" sldId="337"/>
            <ac:spMk id="72" creationId="{4C1E1FD2-03A7-40C2-9335-F7C200E8650D}"/>
          </ac:spMkLst>
        </pc:spChg>
        <pc:spChg chg="add mod">
          <ac:chgData name="Angelo Ziletti" userId="c78a18fba37b17ea" providerId="LiveId" clId="{4C02EB74-F4ED-44A7-9165-AA5AC9563241}" dt="2021-01-02T08:57:54.656" v="9064" actId="20577"/>
          <ac:spMkLst>
            <pc:docMk/>
            <pc:sldMk cId="3588419863" sldId="337"/>
            <ac:spMk id="73" creationId="{B1191CEA-0EF7-481C-AEB2-0C742AE98E6C}"/>
          </ac:spMkLst>
        </pc:spChg>
        <pc:spChg chg="add mod">
          <ac:chgData name="Angelo Ziletti" userId="c78a18fba37b17ea" providerId="LiveId" clId="{4C02EB74-F4ED-44A7-9165-AA5AC9563241}" dt="2021-01-02T08:58:05.250" v="9072" actId="20577"/>
          <ac:spMkLst>
            <pc:docMk/>
            <pc:sldMk cId="3588419863" sldId="337"/>
            <ac:spMk id="74" creationId="{5B169A2C-439F-4DE0-BFEF-734FA92C9613}"/>
          </ac:spMkLst>
        </pc:spChg>
        <pc:spChg chg="add mod">
          <ac:chgData name="Angelo Ziletti" userId="c78a18fba37b17ea" providerId="LiveId" clId="{4C02EB74-F4ED-44A7-9165-AA5AC9563241}" dt="2021-01-02T08:57:57.122" v="9066" actId="20577"/>
          <ac:spMkLst>
            <pc:docMk/>
            <pc:sldMk cId="3588419863" sldId="337"/>
            <ac:spMk id="75" creationId="{B5F0BD88-117B-4B61-BB16-09A213189E10}"/>
          </ac:spMkLst>
        </pc:spChg>
        <pc:spChg chg="add mod">
          <ac:chgData name="Angelo Ziletti" userId="c78a18fba37b17ea" providerId="LiveId" clId="{4C02EB74-F4ED-44A7-9165-AA5AC9563241}" dt="2021-01-02T08:58:09.010" v="9074" actId="20577"/>
          <ac:spMkLst>
            <pc:docMk/>
            <pc:sldMk cId="3588419863" sldId="337"/>
            <ac:spMk id="76" creationId="{E70F896D-A35E-4F0B-99DD-BD612C103FCE}"/>
          </ac:spMkLst>
        </pc:spChg>
        <pc:spChg chg="add mod">
          <ac:chgData name="Angelo Ziletti" userId="c78a18fba37b17ea" providerId="LiveId" clId="{4C02EB74-F4ED-44A7-9165-AA5AC9563241}" dt="2021-01-02T08:57:59.682" v="9068" actId="20577"/>
          <ac:spMkLst>
            <pc:docMk/>
            <pc:sldMk cId="3588419863" sldId="337"/>
            <ac:spMk id="77" creationId="{263BB507-3592-4E6B-BA22-BB88D0D2838D}"/>
          </ac:spMkLst>
        </pc:spChg>
        <pc:spChg chg="add mod">
          <ac:chgData name="Angelo Ziletti" userId="c78a18fba37b17ea" providerId="LiveId" clId="{4C02EB74-F4ED-44A7-9165-AA5AC9563241}" dt="2021-01-02T08:58:11.922" v="9076" actId="20577"/>
          <ac:spMkLst>
            <pc:docMk/>
            <pc:sldMk cId="3588419863" sldId="337"/>
            <ac:spMk id="78" creationId="{94C07A43-FFFF-40DD-BB0E-CBEE13B6D56B}"/>
          </ac:spMkLst>
        </pc:spChg>
        <pc:spChg chg="add mod">
          <ac:chgData name="Angelo Ziletti" userId="c78a18fba37b17ea" providerId="LiveId" clId="{4C02EB74-F4ED-44A7-9165-AA5AC9563241}" dt="2021-01-01T12:14:27.084" v="8650" actId="1076"/>
          <ac:spMkLst>
            <pc:docMk/>
            <pc:sldMk cId="3588419863" sldId="337"/>
            <ac:spMk id="80" creationId="{1446898E-C65B-4DFE-80ED-5CE81AEA8826}"/>
          </ac:spMkLst>
        </pc:spChg>
        <pc:spChg chg="del mod topLvl">
          <ac:chgData name="Angelo Ziletti" userId="c78a18fba37b17ea" providerId="LiveId" clId="{4C02EB74-F4ED-44A7-9165-AA5AC9563241}" dt="2021-01-01T12:13:58.752" v="8642" actId="478"/>
          <ac:spMkLst>
            <pc:docMk/>
            <pc:sldMk cId="3588419863" sldId="337"/>
            <ac:spMk id="86" creationId="{F6E4CB73-FD40-4AA0-854B-B3E65BEC7ACD}"/>
          </ac:spMkLst>
        </pc:spChg>
        <pc:spChg chg="del mod topLvl">
          <ac:chgData name="Angelo Ziletti" userId="c78a18fba37b17ea" providerId="LiveId" clId="{4C02EB74-F4ED-44A7-9165-AA5AC9563241}" dt="2021-01-01T12:14:00.476" v="8644" actId="478"/>
          <ac:spMkLst>
            <pc:docMk/>
            <pc:sldMk cId="3588419863" sldId="337"/>
            <ac:spMk id="87" creationId="{EAEE934F-01C4-49FA-8E0E-0DDC1FF093F1}"/>
          </ac:spMkLst>
        </pc:spChg>
        <pc:spChg chg="mod topLvl">
          <ac:chgData name="Angelo Ziletti" userId="c78a18fba37b17ea" providerId="LiveId" clId="{4C02EB74-F4ED-44A7-9165-AA5AC9563241}" dt="2021-01-02T12:10:19.306" v="10622" actId="20577"/>
          <ac:spMkLst>
            <pc:docMk/>
            <pc:sldMk cId="3588419863" sldId="337"/>
            <ac:spMk id="88" creationId="{FAD07C74-AED7-4DEF-A76C-9204100D7F12}"/>
          </ac:spMkLst>
        </pc:spChg>
        <pc:spChg chg="add mod">
          <ac:chgData name="Angelo Ziletti" userId="c78a18fba37b17ea" providerId="LiveId" clId="{4C02EB74-F4ED-44A7-9165-AA5AC9563241}" dt="2021-01-02T12:10:33.226" v="10624" actId="20577"/>
          <ac:spMkLst>
            <pc:docMk/>
            <pc:sldMk cId="3588419863" sldId="337"/>
            <ac:spMk id="93" creationId="{167FD4BF-227D-4B4A-8EC5-6C07B11EEFEE}"/>
          </ac:spMkLst>
        </pc:spChg>
        <pc:spChg chg="add mod">
          <ac:chgData name="Angelo Ziletti" userId="c78a18fba37b17ea" providerId="LiveId" clId="{4C02EB74-F4ED-44A7-9165-AA5AC9563241}" dt="2021-01-02T12:10:37.932" v="10627" actId="20577"/>
          <ac:spMkLst>
            <pc:docMk/>
            <pc:sldMk cId="3588419863" sldId="337"/>
            <ac:spMk id="95" creationId="{EBDF6E32-7F17-4C45-8D07-00D6EAE8814E}"/>
          </ac:spMkLst>
        </pc:spChg>
        <pc:spChg chg="add mod">
          <ac:chgData name="Angelo Ziletti" userId="c78a18fba37b17ea" providerId="LiveId" clId="{4C02EB74-F4ED-44A7-9165-AA5AC9563241}" dt="2021-01-02T12:13:53.401" v="10644" actId="20577"/>
          <ac:spMkLst>
            <pc:docMk/>
            <pc:sldMk cId="3588419863" sldId="337"/>
            <ac:spMk id="97" creationId="{CC8DE1E7-3D3C-416F-9E4C-85E9B17DADAC}"/>
          </ac:spMkLst>
        </pc:spChg>
        <pc:spChg chg="add mod">
          <ac:chgData name="Angelo Ziletti" userId="c78a18fba37b17ea" providerId="LiveId" clId="{4C02EB74-F4ED-44A7-9165-AA5AC9563241}" dt="2021-01-02T12:10:40.359" v="10628" actId="20577"/>
          <ac:spMkLst>
            <pc:docMk/>
            <pc:sldMk cId="3588419863" sldId="337"/>
            <ac:spMk id="103" creationId="{5297C40E-D021-481E-A323-1DBF09C31E4E}"/>
          </ac:spMkLst>
        </pc:spChg>
        <pc:spChg chg="add mod">
          <ac:chgData name="Angelo Ziletti" userId="c78a18fba37b17ea" providerId="LiveId" clId="{4C02EB74-F4ED-44A7-9165-AA5AC9563241}" dt="2021-01-01T12:20:23.599" v="8738" actId="164"/>
          <ac:spMkLst>
            <pc:docMk/>
            <pc:sldMk cId="3588419863" sldId="337"/>
            <ac:spMk id="131" creationId="{1F89F2F0-8AB0-479A-9F24-6F1F95AF29E8}"/>
          </ac:spMkLst>
        </pc:spChg>
        <pc:grpChg chg="add del mod">
          <ac:chgData name="Angelo Ziletti" userId="c78a18fba37b17ea" providerId="LiveId" clId="{4C02EB74-F4ED-44A7-9165-AA5AC9563241}" dt="2021-01-01T11:39:58.372" v="8303" actId="165"/>
          <ac:grpSpMkLst>
            <pc:docMk/>
            <pc:sldMk cId="3588419863" sldId="337"/>
            <ac:grpSpMk id="6" creationId="{62F1CC1E-2667-4791-9DCF-394162E86267}"/>
          </ac:grpSpMkLst>
        </pc:grpChg>
        <pc:grpChg chg="mod topLvl">
          <ac:chgData name="Angelo Ziletti" userId="c78a18fba37b17ea" providerId="LiveId" clId="{4C02EB74-F4ED-44A7-9165-AA5AC9563241}" dt="2021-01-01T12:14:32.890" v="8651" actId="1076"/>
          <ac:grpSpMkLst>
            <pc:docMk/>
            <pc:sldMk cId="3588419863" sldId="337"/>
            <ac:grpSpMk id="7" creationId="{CFE5DD1C-4631-41BC-AF7D-8B761323DF32}"/>
          </ac:grpSpMkLst>
        </pc:grpChg>
        <pc:grpChg chg="add del mod">
          <ac:chgData name="Angelo Ziletti" userId="c78a18fba37b17ea" providerId="LiveId" clId="{4C02EB74-F4ED-44A7-9165-AA5AC9563241}" dt="2021-01-01T11:41:28.849" v="8323" actId="165"/>
          <ac:grpSpMkLst>
            <pc:docMk/>
            <pc:sldMk cId="3588419863" sldId="337"/>
            <ac:grpSpMk id="22" creationId="{4CBC4AD7-3D5E-4945-B3B6-EA951FEB2495}"/>
          </ac:grpSpMkLst>
        </pc:grpChg>
        <pc:grpChg chg="add del mod">
          <ac:chgData name="Angelo Ziletti" userId="c78a18fba37b17ea" providerId="LiveId" clId="{4C02EB74-F4ED-44A7-9165-AA5AC9563241}" dt="2021-01-01T11:51:03.763" v="8618" actId="165"/>
          <ac:grpSpMkLst>
            <pc:docMk/>
            <pc:sldMk cId="3588419863" sldId="337"/>
            <ac:grpSpMk id="41" creationId="{8B6B9202-1E49-46AD-BB40-AAAAA84FC180}"/>
          </ac:grpSpMkLst>
        </pc:grpChg>
        <pc:grpChg chg="add mod">
          <ac:chgData name="Angelo Ziletti" userId="c78a18fba37b17ea" providerId="LiveId" clId="{4C02EB74-F4ED-44A7-9165-AA5AC9563241}" dt="2021-01-01T11:51:40.977" v="8622" actId="164"/>
          <ac:grpSpMkLst>
            <pc:docMk/>
            <pc:sldMk cId="3588419863" sldId="337"/>
            <ac:grpSpMk id="42" creationId="{D4B6BFA5-DF7B-41F5-819A-F05F88D352A0}"/>
          </ac:grpSpMkLst>
        </pc:grpChg>
        <pc:grpChg chg="add mod">
          <ac:chgData name="Angelo Ziletti" userId="c78a18fba37b17ea" providerId="LiveId" clId="{4C02EB74-F4ED-44A7-9165-AA5AC9563241}" dt="2021-01-01T12:14:32.890" v="8651" actId="1076"/>
          <ac:grpSpMkLst>
            <pc:docMk/>
            <pc:sldMk cId="3588419863" sldId="337"/>
            <ac:grpSpMk id="49" creationId="{222D6EF7-2D86-4074-99D0-9AD2FD142589}"/>
          </ac:grpSpMkLst>
        </pc:grpChg>
        <pc:grpChg chg="add mod">
          <ac:chgData name="Angelo Ziletti" userId="c78a18fba37b17ea" providerId="LiveId" clId="{4C02EB74-F4ED-44A7-9165-AA5AC9563241}" dt="2021-01-01T12:14:32.890" v="8651" actId="1076"/>
          <ac:grpSpMkLst>
            <pc:docMk/>
            <pc:sldMk cId="3588419863" sldId="337"/>
            <ac:grpSpMk id="56" creationId="{AAE0BC66-36D9-43EC-8397-798B80F77BFC}"/>
          </ac:grpSpMkLst>
        </pc:grpChg>
        <pc:grpChg chg="add mod">
          <ac:chgData name="Angelo Ziletti" userId="c78a18fba37b17ea" providerId="LiveId" clId="{4C02EB74-F4ED-44A7-9165-AA5AC9563241}" dt="2021-01-01T11:51:12.447" v="8620" actId="164"/>
          <ac:grpSpMkLst>
            <pc:docMk/>
            <pc:sldMk cId="3588419863" sldId="337"/>
            <ac:grpSpMk id="81" creationId="{2907D101-61F1-498C-A965-7D92F517E723}"/>
          </ac:grpSpMkLst>
        </pc:grpChg>
        <pc:grpChg chg="add mod">
          <ac:chgData name="Angelo Ziletti" userId="c78a18fba37b17ea" providerId="LiveId" clId="{4C02EB74-F4ED-44A7-9165-AA5AC9563241}" dt="2021-01-01T12:14:32.890" v="8651" actId="1076"/>
          <ac:grpSpMkLst>
            <pc:docMk/>
            <pc:sldMk cId="3588419863" sldId="337"/>
            <ac:grpSpMk id="82" creationId="{ABD09B01-206F-4EAD-AE97-BDA5F1D49516}"/>
          </ac:grpSpMkLst>
        </pc:grpChg>
        <pc:grpChg chg="add mod">
          <ac:chgData name="Angelo Ziletti" userId="c78a18fba37b17ea" providerId="LiveId" clId="{4C02EB74-F4ED-44A7-9165-AA5AC9563241}" dt="2021-01-01T11:53:09.667" v="8632" actId="164"/>
          <ac:grpSpMkLst>
            <pc:docMk/>
            <pc:sldMk cId="3588419863" sldId="337"/>
            <ac:grpSpMk id="83" creationId="{6714BE90-7E2C-4CD3-858B-353D6E379EE2}"/>
          </ac:grpSpMkLst>
        </pc:grpChg>
        <pc:grpChg chg="add mod">
          <ac:chgData name="Angelo Ziletti" userId="c78a18fba37b17ea" providerId="LiveId" clId="{4C02EB74-F4ED-44A7-9165-AA5AC9563241}" dt="2021-01-01T12:14:32.890" v="8651" actId="1076"/>
          <ac:grpSpMkLst>
            <pc:docMk/>
            <pc:sldMk cId="3588419863" sldId="337"/>
            <ac:grpSpMk id="84" creationId="{05AD02F0-B1E8-4EB1-9310-CDD7AC03DDB0}"/>
          </ac:grpSpMkLst>
        </pc:grpChg>
        <pc:grpChg chg="add del mod">
          <ac:chgData name="Angelo Ziletti" userId="c78a18fba37b17ea" providerId="LiveId" clId="{4C02EB74-F4ED-44A7-9165-AA5AC9563241}" dt="2021-01-01T12:13:56.497" v="8641" actId="165"/>
          <ac:grpSpMkLst>
            <pc:docMk/>
            <pc:sldMk cId="3588419863" sldId="337"/>
            <ac:grpSpMk id="85" creationId="{D09AB91E-146A-4E7A-B8D4-638C89541E58}"/>
          </ac:grpSpMkLst>
        </pc:grpChg>
        <pc:grpChg chg="add mod">
          <ac:chgData name="Angelo Ziletti" userId="c78a18fba37b17ea" providerId="LiveId" clId="{4C02EB74-F4ED-44A7-9165-AA5AC9563241}" dt="2021-01-01T12:16:35.863" v="8674" actId="164"/>
          <ac:grpSpMkLst>
            <pc:docMk/>
            <pc:sldMk cId="3588419863" sldId="337"/>
            <ac:grpSpMk id="99" creationId="{D3E9CDBD-E152-4FAB-9C61-275FAEF13A2D}"/>
          </ac:grpSpMkLst>
        </pc:grpChg>
        <pc:grpChg chg="add mod">
          <ac:chgData name="Angelo Ziletti" userId="c78a18fba37b17ea" providerId="LiveId" clId="{4C02EB74-F4ED-44A7-9165-AA5AC9563241}" dt="2021-01-01T12:16:39.859" v="8676" actId="164"/>
          <ac:grpSpMkLst>
            <pc:docMk/>
            <pc:sldMk cId="3588419863" sldId="337"/>
            <ac:grpSpMk id="100" creationId="{283C074B-F3B5-4831-A3D1-CDE92E65A764}"/>
          </ac:grpSpMkLst>
        </pc:grpChg>
        <pc:grpChg chg="add mod">
          <ac:chgData name="Angelo Ziletti" userId="c78a18fba37b17ea" providerId="LiveId" clId="{4C02EB74-F4ED-44A7-9165-AA5AC9563241}" dt="2021-01-01T12:16:43.629" v="8678" actId="164"/>
          <ac:grpSpMkLst>
            <pc:docMk/>
            <pc:sldMk cId="3588419863" sldId="337"/>
            <ac:grpSpMk id="101" creationId="{E20E6D38-82A6-4ADC-8502-B1D828DD76DE}"/>
          </ac:grpSpMkLst>
        </pc:grpChg>
        <pc:grpChg chg="add mod">
          <ac:chgData name="Angelo Ziletti" userId="c78a18fba37b17ea" providerId="LiveId" clId="{4C02EB74-F4ED-44A7-9165-AA5AC9563241}" dt="2021-01-01T12:16:48.237" v="8680" actId="164"/>
          <ac:grpSpMkLst>
            <pc:docMk/>
            <pc:sldMk cId="3588419863" sldId="337"/>
            <ac:grpSpMk id="102" creationId="{F5514515-F348-4431-9462-B04DCBCFE2AE}"/>
          </ac:grpSpMkLst>
        </pc:grpChg>
        <pc:grpChg chg="add mod">
          <ac:chgData name="Angelo Ziletti" userId="c78a18fba37b17ea" providerId="LiveId" clId="{4C02EB74-F4ED-44A7-9165-AA5AC9563241}" dt="2021-01-01T12:20:23.599" v="8738" actId="164"/>
          <ac:grpSpMkLst>
            <pc:docMk/>
            <pc:sldMk cId="3588419863" sldId="337"/>
            <ac:grpSpMk id="133" creationId="{7353E891-B9C8-4BD2-A15A-67C837AD495D}"/>
          </ac:grpSpMkLst>
        </pc:grpChg>
        <pc:cxnChg chg="mod">
          <ac:chgData name="Angelo Ziletti" userId="c78a18fba37b17ea" providerId="LiveId" clId="{4C02EB74-F4ED-44A7-9165-AA5AC9563241}" dt="2021-01-01T11:40:15.560" v="8309" actId="14100"/>
          <ac:cxnSpMkLst>
            <pc:docMk/>
            <pc:sldMk cId="3588419863" sldId="337"/>
            <ac:cxnSpMk id="13" creationId="{881E33D8-FA3F-4A4E-A147-7BBF3C966072}"/>
          </ac:cxnSpMkLst>
        </pc:cxnChg>
        <pc:cxnChg chg="mod">
          <ac:chgData name="Angelo Ziletti" userId="c78a18fba37b17ea" providerId="LiveId" clId="{4C02EB74-F4ED-44A7-9165-AA5AC9563241}" dt="2021-01-01T11:39:58.372" v="8303" actId="165"/>
          <ac:cxnSpMkLst>
            <pc:docMk/>
            <pc:sldMk cId="3588419863" sldId="337"/>
            <ac:cxnSpMk id="14" creationId="{749EAC11-2204-4D3B-B406-6F7190475D91}"/>
          </ac:cxnSpMkLst>
        </pc:cxnChg>
        <pc:cxnChg chg="mod">
          <ac:chgData name="Angelo Ziletti" userId="c78a18fba37b17ea" providerId="LiveId" clId="{4C02EB74-F4ED-44A7-9165-AA5AC9563241}" dt="2021-01-01T11:40:15.560" v="8309" actId="14100"/>
          <ac:cxnSpMkLst>
            <pc:docMk/>
            <pc:sldMk cId="3588419863" sldId="337"/>
            <ac:cxnSpMk id="16" creationId="{EFFB651E-2A3F-4185-9B11-09112CE0E9F3}"/>
          </ac:cxnSpMkLst>
        </pc:cxnChg>
        <pc:cxnChg chg="mod">
          <ac:chgData name="Angelo Ziletti" userId="c78a18fba37b17ea" providerId="LiveId" clId="{4C02EB74-F4ED-44A7-9165-AA5AC9563241}" dt="2021-01-01T11:39:58.372" v="8303" actId="165"/>
          <ac:cxnSpMkLst>
            <pc:docMk/>
            <pc:sldMk cId="3588419863" sldId="337"/>
            <ac:cxnSpMk id="17" creationId="{9BB0F22A-B8D0-453E-A077-59D5B7AA2647}"/>
          </ac:cxnSpMkLst>
        </pc:cxnChg>
        <pc:cxnChg chg="mod">
          <ac:chgData name="Angelo Ziletti" userId="c78a18fba37b17ea" providerId="LiveId" clId="{4C02EB74-F4ED-44A7-9165-AA5AC9563241}" dt="2021-01-01T11:40:15.560" v="8309" actId="14100"/>
          <ac:cxnSpMkLst>
            <pc:docMk/>
            <pc:sldMk cId="3588419863" sldId="337"/>
            <ac:cxnSpMk id="18" creationId="{FDBD4B8C-9FE3-4423-8146-F48B50878095}"/>
          </ac:cxnSpMkLst>
        </pc:cxnChg>
        <pc:cxnChg chg="del mod topLvl">
          <ac:chgData name="Angelo Ziletti" userId="c78a18fba37b17ea" providerId="LiveId" clId="{4C02EB74-F4ED-44A7-9165-AA5AC9563241}" dt="2021-01-01T11:42:34.935" v="8360" actId="478"/>
          <ac:cxnSpMkLst>
            <pc:docMk/>
            <pc:sldMk cId="3588419863" sldId="337"/>
            <ac:cxnSpMk id="26" creationId="{69229FD7-128F-42AE-91BE-B186E6910C2B}"/>
          </ac:cxnSpMkLst>
        </pc:cxnChg>
        <pc:cxnChg chg="mod topLvl">
          <ac:chgData name="Angelo Ziletti" userId="c78a18fba37b17ea" providerId="LiveId" clId="{4C02EB74-F4ED-44A7-9165-AA5AC9563241}" dt="2021-01-01T11:52:31.194" v="8627" actId="164"/>
          <ac:cxnSpMkLst>
            <pc:docMk/>
            <pc:sldMk cId="3588419863" sldId="337"/>
            <ac:cxnSpMk id="27" creationId="{033A6B81-06E4-4BD2-A950-AB76D0D93E54}"/>
          </ac:cxnSpMkLst>
        </pc:cxnChg>
        <pc:cxnChg chg="del mod topLvl">
          <ac:chgData name="Angelo Ziletti" userId="c78a18fba37b17ea" providerId="LiveId" clId="{4C02EB74-F4ED-44A7-9165-AA5AC9563241}" dt="2021-01-01T11:41:33.354" v="8325" actId="478"/>
          <ac:cxnSpMkLst>
            <pc:docMk/>
            <pc:sldMk cId="3588419863" sldId="337"/>
            <ac:cxnSpMk id="28" creationId="{D144D6B8-7445-406B-82B7-90EAAD95B530}"/>
          </ac:cxnSpMkLst>
        </pc:cxnChg>
        <pc:cxnChg chg="del mod topLvl">
          <ac:chgData name="Angelo Ziletti" userId="c78a18fba37b17ea" providerId="LiveId" clId="{4C02EB74-F4ED-44A7-9165-AA5AC9563241}" dt="2021-01-01T11:41:32.109" v="8324" actId="478"/>
          <ac:cxnSpMkLst>
            <pc:docMk/>
            <pc:sldMk cId="3588419863" sldId="337"/>
            <ac:cxnSpMk id="29" creationId="{617EF4C6-10AA-43A4-B36A-9DBDAF2839B5}"/>
          </ac:cxnSpMkLst>
        </pc:cxnChg>
        <pc:cxnChg chg="del mod topLvl">
          <ac:chgData name="Angelo Ziletti" userId="c78a18fba37b17ea" providerId="LiveId" clId="{4C02EB74-F4ED-44A7-9165-AA5AC9563241}" dt="2021-01-01T11:41:41.710" v="8328" actId="478"/>
          <ac:cxnSpMkLst>
            <pc:docMk/>
            <pc:sldMk cId="3588419863" sldId="337"/>
            <ac:cxnSpMk id="30" creationId="{8BC96563-F3C0-4B5F-840B-A9F0E8716423}"/>
          </ac:cxnSpMkLst>
        </pc:cxnChg>
        <pc:cxnChg chg="add mod topLvl">
          <ac:chgData name="Angelo Ziletti" userId="c78a18fba37b17ea" providerId="LiveId" clId="{4C02EB74-F4ED-44A7-9165-AA5AC9563241}" dt="2021-01-01T12:14:32.890" v="8651" actId="1076"/>
          <ac:cxnSpMkLst>
            <pc:docMk/>
            <pc:sldMk cId="3588419863" sldId="337"/>
            <ac:cxnSpMk id="34" creationId="{CF193375-3F83-4D46-AA81-90E38CB69DA0}"/>
          </ac:cxnSpMkLst>
        </pc:cxnChg>
        <pc:cxnChg chg="add mod topLvl">
          <ac:chgData name="Angelo Ziletti" userId="c78a18fba37b17ea" providerId="LiveId" clId="{4C02EB74-F4ED-44A7-9165-AA5AC9563241}" dt="2021-01-01T11:53:09.667" v="8632" actId="164"/>
          <ac:cxnSpMkLst>
            <pc:docMk/>
            <pc:sldMk cId="3588419863" sldId="337"/>
            <ac:cxnSpMk id="40" creationId="{45FBB168-19B9-46CA-B1F2-9AEC77C70EFE}"/>
          </ac:cxnSpMkLst>
        </pc:cxnChg>
        <pc:cxnChg chg="mod">
          <ac:chgData name="Angelo Ziletti" userId="c78a18fba37b17ea" providerId="LiveId" clId="{4C02EB74-F4ED-44A7-9165-AA5AC9563241}" dt="2021-01-01T11:43:16.126" v="8370"/>
          <ac:cxnSpMkLst>
            <pc:docMk/>
            <pc:sldMk cId="3588419863" sldId="337"/>
            <ac:cxnSpMk id="46" creationId="{19AEAEEB-8E45-4EA6-9B26-9217EED809CA}"/>
          </ac:cxnSpMkLst>
        </pc:cxnChg>
        <pc:cxnChg chg="mod">
          <ac:chgData name="Angelo Ziletti" userId="c78a18fba37b17ea" providerId="LiveId" clId="{4C02EB74-F4ED-44A7-9165-AA5AC9563241}" dt="2021-01-01T11:43:16.126" v="8370"/>
          <ac:cxnSpMkLst>
            <pc:docMk/>
            <pc:sldMk cId="3588419863" sldId="337"/>
            <ac:cxnSpMk id="47" creationId="{E2D02031-A902-40F9-B21D-20E375C94B06}"/>
          </ac:cxnSpMkLst>
        </pc:cxnChg>
        <pc:cxnChg chg="mod">
          <ac:chgData name="Angelo Ziletti" userId="c78a18fba37b17ea" providerId="LiveId" clId="{4C02EB74-F4ED-44A7-9165-AA5AC9563241}" dt="2021-01-01T11:43:16.126" v="8370"/>
          <ac:cxnSpMkLst>
            <pc:docMk/>
            <pc:sldMk cId="3588419863" sldId="337"/>
            <ac:cxnSpMk id="48" creationId="{FB6222E6-9831-456B-A2C3-F33C276BFBD6}"/>
          </ac:cxnSpMkLst>
        </pc:cxnChg>
        <pc:cxnChg chg="mod">
          <ac:chgData name="Angelo Ziletti" userId="c78a18fba37b17ea" providerId="LiveId" clId="{4C02EB74-F4ED-44A7-9165-AA5AC9563241}" dt="2021-01-01T11:43:19.758" v="8372"/>
          <ac:cxnSpMkLst>
            <pc:docMk/>
            <pc:sldMk cId="3588419863" sldId="337"/>
            <ac:cxnSpMk id="53" creationId="{45B21F3F-D235-4761-AFD4-7984FE26318B}"/>
          </ac:cxnSpMkLst>
        </pc:cxnChg>
        <pc:cxnChg chg="mod">
          <ac:chgData name="Angelo Ziletti" userId="c78a18fba37b17ea" providerId="LiveId" clId="{4C02EB74-F4ED-44A7-9165-AA5AC9563241}" dt="2021-01-01T11:43:19.758" v="8372"/>
          <ac:cxnSpMkLst>
            <pc:docMk/>
            <pc:sldMk cId="3588419863" sldId="337"/>
            <ac:cxnSpMk id="54" creationId="{4EBA142A-9509-446D-8DA4-2C4B88B0D4C4}"/>
          </ac:cxnSpMkLst>
        </pc:cxnChg>
        <pc:cxnChg chg="mod">
          <ac:chgData name="Angelo Ziletti" userId="c78a18fba37b17ea" providerId="LiveId" clId="{4C02EB74-F4ED-44A7-9165-AA5AC9563241}" dt="2021-01-01T11:43:19.758" v="8372"/>
          <ac:cxnSpMkLst>
            <pc:docMk/>
            <pc:sldMk cId="3588419863" sldId="337"/>
            <ac:cxnSpMk id="55" creationId="{16BBAE60-2298-4E86-AA78-1A36390A30F3}"/>
          </ac:cxnSpMkLst>
        </pc:cxnChg>
        <pc:cxnChg chg="mod">
          <ac:chgData name="Angelo Ziletti" userId="c78a18fba37b17ea" providerId="LiveId" clId="{4C02EB74-F4ED-44A7-9165-AA5AC9563241}" dt="2021-01-01T11:43:24.371" v="8374"/>
          <ac:cxnSpMkLst>
            <pc:docMk/>
            <pc:sldMk cId="3588419863" sldId="337"/>
            <ac:cxnSpMk id="60" creationId="{7AB778AB-45D4-42A1-AB16-A28FF08464E2}"/>
          </ac:cxnSpMkLst>
        </pc:cxnChg>
        <pc:cxnChg chg="del mod">
          <ac:chgData name="Angelo Ziletti" userId="c78a18fba37b17ea" providerId="LiveId" clId="{4C02EB74-F4ED-44A7-9165-AA5AC9563241}" dt="2021-01-01T11:47:46.718" v="8516" actId="478"/>
          <ac:cxnSpMkLst>
            <pc:docMk/>
            <pc:sldMk cId="3588419863" sldId="337"/>
            <ac:cxnSpMk id="61" creationId="{C64885FA-AAB2-4376-8B51-A823B42C1194}"/>
          </ac:cxnSpMkLst>
        </pc:cxnChg>
        <pc:cxnChg chg="mod">
          <ac:chgData name="Angelo Ziletti" userId="c78a18fba37b17ea" providerId="LiveId" clId="{4C02EB74-F4ED-44A7-9165-AA5AC9563241}" dt="2021-01-01T11:43:24.371" v="8374"/>
          <ac:cxnSpMkLst>
            <pc:docMk/>
            <pc:sldMk cId="3588419863" sldId="337"/>
            <ac:cxnSpMk id="62" creationId="{11ADE7F4-B081-478C-A4C0-D3157C0508B7}"/>
          </ac:cxnSpMkLst>
        </pc:cxnChg>
        <pc:cxnChg chg="mod topLvl">
          <ac:chgData name="Angelo Ziletti" userId="c78a18fba37b17ea" providerId="LiveId" clId="{4C02EB74-F4ED-44A7-9165-AA5AC9563241}" dt="2021-01-01T12:16:35.863" v="8674" actId="164"/>
          <ac:cxnSpMkLst>
            <pc:docMk/>
            <pc:sldMk cId="3588419863" sldId="337"/>
            <ac:cxnSpMk id="89" creationId="{690B0FB2-2918-460E-8011-7E2340021FC3}"/>
          </ac:cxnSpMkLst>
        </pc:cxnChg>
        <pc:cxnChg chg="del mod topLvl">
          <ac:chgData name="Angelo Ziletti" userId="c78a18fba37b17ea" providerId="LiveId" clId="{4C02EB74-F4ED-44A7-9165-AA5AC9563241}" dt="2021-01-01T12:13:59.853" v="8643" actId="478"/>
          <ac:cxnSpMkLst>
            <pc:docMk/>
            <pc:sldMk cId="3588419863" sldId="337"/>
            <ac:cxnSpMk id="90" creationId="{CA3DAEF8-0123-4DF3-B364-580C5BF8531E}"/>
          </ac:cxnSpMkLst>
        </pc:cxnChg>
        <pc:cxnChg chg="add mod">
          <ac:chgData name="Angelo Ziletti" userId="c78a18fba37b17ea" providerId="LiveId" clId="{4C02EB74-F4ED-44A7-9165-AA5AC9563241}" dt="2021-01-01T12:16:39.859" v="8676" actId="164"/>
          <ac:cxnSpMkLst>
            <pc:docMk/>
            <pc:sldMk cId="3588419863" sldId="337"/>
            <ac:cxnSpMk id="94" creationId="{CCBA8AB0-D580-47FB-BB78-C7E66540D86E}"/>
          </ac:cxnSpMkLst>
        </pc:cxnChg>
        <pc:cxnChg chg="add mod">
          <ac:chgData name="Angelo Ziletti" userId="c78a18fba37b17ea" providerId="LiveId" clId="{4C02EB74-F4ED-44A7-9165-AA5AC9563241}" dt="2021-01-01T12:16:43.629" v="8678" actId="164"/>
          <ac:cxnSpMkLst>
            <pc:docMk/>
            <pc:sldMk cId="3588419863" sldId="337"/>
            <ac:cxnSpMk id="96" creationId="{BBDC633E-6A8C-49AA-8762-F9E5FB5C9AE5}"/>
          </ac:cxnSpMkLst>
        </pc:cxnChg>
        <pc:cxnChg chg="add mod">
          <ac:chgData name="Angelo Ziletti" userId="c78a18fba37b17ea" providerId="LiveId" clId="{4C02EB74-F4ED-44A7-9165-AA5AC9563241}" dt="2021-01-01T12:16:48.237" v="8680" actId="164"/>
          <ac:cxnSpMkLst>
            <pc:docMk/>
            <pc:sldMk cId="3588419863" sldId="337"/>
            <ac:cxnSpMk id="98" creationId="{A8893C1F-79AF-472A-9C22-FE593C1F42B7}"/>
          </ac:cxnSpMkLst>
        </pc:cxnChg>
        <pc:cxnChg chg="add mod">
          <ac:chgData name="Angelo Ziletti" userId="c78a18fba37b17ea" providerId="LiveId" clId="{4C02EB74-F4ED-44A7-9165-AA5AC9563241}" dt="2021-01-01T12:18:34.208" v="8713" actId="14100"/>
          <ac:cxnSpMkLst>
            <pc:docMk/>
            <pc:sldMk cId="3588419863" sldId="337"/>
            <ac:cxnSpMk id="105" creationId="{8131777E-4D0B-4654-974B-AB39220AF478}"/>
          </ac:cxnSpMkLst>
        </pc:cxnChg>
        <pc:cxnChg chg="add mod">
          <ac:chgData name="Angelo Ziletti" userId="c78a18fba37b17ea" providerId="LiveId" clId="{4C02EB74-F4ED-44A7-9165-AA5AC9563241}" dt="2021-01-01T12:18:34.208" v="8713" actId="14100"/>
          <ac:cxnSpMkLst>
            <pc:docMk/>
            <pc:sldMk cId="3588419863" sldId="337"/>
            <ac:cxnSpMk id="107" creationId="{463DF21F-F0A7-4C0F-B5AF-F5FC90E40BE7}"/>
          </ac:cxnSpMkLst>
        </pc:cxnChg>
        <pc:cxnChg chg="add mod">
          <ac:chgData name="Angelo Ziletti" userId="c78a18fba37b17ea" providerId="LiveId" clId="{4C02EB74-F4ED-44A7-9165-AA5AC9563241}" dt="2021-01-01T12:18:34.208" v="8713" actId="14100"/>
          <ac:cxnSpMkLst>
            <pc:docMk/>
            <pc:sldMk cId="3588419863" sldId="337"/>
            <ac:cxnSpMk id="110" creationId="{7D29D486-F52E-40E2-BB4B-8A8ED587F949}"/>
          </ac:cxnSpMkLst>
        </pc:cxnChg>
        <pc:cxnChg chg="add mod">
          <ac:chgData name="Angelo Ziletti" userId="c78a18fba37b17ea" providerId="LiveId" clId="{4C02EB74-F4ED-44A7-9165-AA5AC9563241}" dt="2021-01-01T12:18:34.208" v="8713" actId="14100"/>
          <ac:cxnSpMkLst>
            <pc:docMk/>
            <pc:sldMk cId="3588419863" sldId="337"/>
            <ac:cxnSpMk id="113" creationId="{B1957ECE-9738-43E2-B482-E00A9C5B794C}"/>
          </ac:cxnSpMkLst>
        </pc:cxnChg>
        <pc:cxnChg chg="add mod">
          <ac:chgData name="Angelo Ziletti" userId="c78a18fba37b17ea" providerId="LiveId" clId="{4C02EB74-F4ED-44A7-9165-AA5AC9563241}" dt="2021-01-01T12:20:23.599" v="8738" actId="164"/>
          <ac:cxnSpMkLst>
            <pc:docMk/>
            <pc:sldMk cId="3588419863" sldId="337"/>
            <ac:cxnSpMk id="129" creationId="{DDCF084B-054E-420F-8EA0-B877BE84FA5F}"/>
          </ac:cxnSpMkLst>
        </pc:cxnChg>
      </pc:sldChg>
      <pc:sldChg chg="modSp new del mod">
        <pc:chgData name="Angelo Ziletti" userId="c78a18fba37b17ea" providerId="LiveId" clId="{4C02EB74-F4ED-44A7-9165-AA5AC9563241}" dt="2021-01-02T13:10:14.067" v="13788" actId="2696"/>
        <pc:sldMkLst>
          <pc:docMk/>
          <pc:sldMk cId="238979360" sldId="338"/>
        </pc:sldMkLst>
        <pc:spChg chg="mod">
          <ac:chgData name="Angelo Ziletti" userId="c78a18fba37b17ea" providerId="LiveId" clId="{4C02EB74-F4ED-44A7-9165-AA5AC9563241}" dt="2020-12-31T14:41:29.885" v="7081" actId="20577"/>
          <ac:spMkLst>
            <pc:docMk/>
            <pc:sldMk cId="238979360" sldId="338"/>
            <ac:spMk id="4" creationId="{2D506B05-23EE-4842-879A-126AC09BF5BF}"/>
          </ac:spMkLst>
        </pc:spChg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1761119244" sldId="338"/>
        </pc:sldMkLst>
      </pc:sldChg>
      <pc:sldChg chg="addSp delSp modSp new mod delAnim modAnim">
        <pc:chgData name="Angelo Ziletti" userId="c78a18fba37b17ea" providerId="LiveId" clId="{4C02EB74-F4ED-44A7-9165-AA5AC9563241}" dt="2021-01-02T10:05:23.304" v="9388" actId="20577"/>
        <pc:sldMkLst>
          <pc:docMk/>
          <pc:sldMk cId="3626377760" sldId="339"/>
        </pc:sldMkLst>
        <pc:spChg chg="mod">
          <ac:chgData name="Angelo Ziletti" userId="c78a18fba37b17ea" providerId="LiveId" clId="{4C02EB74-F4ED-44A7-9165-AA5AC9563241}" dt="2021-01-02T10:05:23.304" v="9388" actId="20577"/>
          <ac:spMkLst>
            <pc:docMk/>
            <pc:sldMk cId="3626377760" sldId="339"/>
            <ac:spMk id="4" creationId="{23523162-340F-4B26-B768-0EAB70FF8653}"/>
          </ac:spMkLst>
        </pc:spChg>
        <pc:spChg chg="del mod">
          <ac:chgData name="Angelo Ziletti" userId="c78a18fba37b17ea" providerId="LiveId" clId="{4C02EB74-F4ED-44A7-9165-AA5AC9563241}" dt="2021-01-01T11:12:16.521" v="7650" actId="478"/>
          <ac:spMkLst>
            <pc:docMk/>
            <pc:sldMk cId="3626377760" sldId="339"/>
            <ac:spMk id="5" creationId="{2045B230-9A89-4414-A765-71E8FB4E20F9}"/>
          </ac:spMkLst>
        </pc:spChg>
        <pc:spChg chg="mod">
          <ac:chgData name="Angelo Ziletti" userId="c78a18fba37b17ea" providerId="LiveId" clId="{4C02EB74-F4ED-44A7-9165-AA5AC9563241}" dt="2021-01-01T11:10:24.267" v="7550"/>
          <ac:spMkLst>
            <pc:docMk/>
            <pc:sldMk cId="3626377760" sldId="339"/>
            <ac:spMk id="7" creationId="{90EA7247-A6C9-4510-8498-FA9A3B7EE2DE}"/>
          </ac:spMkLst>
        </pc:spChg>
        <pc:spChg chg="mod">
          <ac:chgData name="Angelo Ziletti" userId="c78a18fba37b17ea" providerId="LiveId" clId="{4C02EB74-F4ED-44A7-9165-AA5AC9563241}" dt="2021-01-01T11:10:24.267" v="7550"/>
          <ac:spMkLst>
            <pc:docMk/>
            <pc:sldMk cId="3626377760" sldId="339"/>
            <ac:spMk id="8" creationId="{5DC62F20-7399-4A9A-AA7E-FDEA1119F1F0}"/>
          </ac:spMkLst>
        </pc:spChg>
        <pc:spChg chg="mod">
          <ac:chgData name="Angelo Ziletti" userId="c78a18fba37b17ea" providerId="LiveId" clId="{4C02EB74-F4ED-44A7-9165-AA5AC9563241}" dt="2021-01-01T11:10:24.267" v="7550"/>
          <ac:spMkLst>
            <pc:docMk/>
            <pc:sldMk cId="3626377760" sldId="339"/>
            <ac:spMk id="9" creationId="{9656C261-8995-4006-B3E5-935C895250AE}"/>
          </ac:spMkLst>
        </pc:spChg>
        <pc:spChg chg="mod">
          <ac:chgData name="Angelo Ziletti" userId="c78a18fba37b17ea" providerId="LiveId" clId="{4C02EB74-F4ED-44A7-9165-AA5AC9563241}" dt="2021-01-01T11:10:24.267" v="7550"/>
          <ac:spMkLst>
            <pc:docMk/>
            <pc:sldMk cId="3626377760" sldId="339"/>
            <ac:spMk id="12" creationId="{8AD5F746-7E91-45F4-A036-EECB9230087D}"/>
          </ac:spMkLst>
        </pc:spChg>
        <pc:spChg chg="mod">
          <ac:chgData name="Angelo Ziletti" userId="c78a18fba37b17ea" providerId="LiveId" clId="{4C02EB74-F4ED-44A7-9165-AA5AC9563241}" dt="2021-01-01T11:11:49.832" v="7589"/>
          <ac:spMkLst>
            <pc:docMk/>
            <pc:sldMk cId="3626377760" sldId="339"/>
            <ac:spMk id="18" creationId="{2790A528-44EA-4095-BED5-E8936E5FECF0}"/>
          </ac:spMkLst>
        </pc:spChg>
        <pc:spChg chg="mod">
          <ac:chgData name="Angelo Ziletti" userId="c78a18fba37b17ea" providerId="LiveId" clId="{4C02EB74-F4ED-44A7-9165-AA5AC9563241}" dt="2021-01-01T11:11:49.832" v="7589"/>
          <ac:spMkLst>
            <pc:docMk/>
            <pc:sldMk cId="3626377760" sldId="339"/>
            <ac:spMk id="19" creationId="{FB937962-C696-4B0E-A81F-E4CC6C5F8F4A}"/>
          </ac:spMkLst>
        </pc:spChg>
        <pc:spChg chg="mod">
          <ac:chgData name="Angelo Ziletti" userId="c78a18fba37b17ea" providerId="LiveId" clId="{4C02EB74-F4ED-44A7-9165-AA5AC9563241}" dt="2021-01-01T11:11:49.832" v="7589"/>
          <ac:spMkLst>
            <pc:docMk/>
            <pc:sldMk cId="3626377760" sldId="339"/>
            <ac:spMk id="20" creationId="{3682CD04-4CB6-438D-97B9-9E4F648E9095}"/>
          </ac:spMkLst>
        </pc:spChg>
        <pc:spChg chg="mod">
          <ac:chgData name="Angelo Ziletti" userId="c78a18fba37b17ea" providerId="LiveId" clId="{4C02EB74-F4ED-44A7-9165-AA5AC9563241}" dt="2021-01-01T11:12:32.546" v="7652" actId="207"/>
          <ac:spMkLst>
            <pc:docMk/>
            <pc:sldMk cId="3626377760" sldId="339"/>
            <ac:spMk id="21" creationId="{EE58301D-D68F-40AF-B60C-180A58686141}"/>
          </ac:spMkLst>
        </pc:spChg>
        <pc:spChg chg="mod">
          <ac:chgData name="Angelo Ziletti" userId="c78a18fba37b17ea" providerId="LiveId" clId="{4C02EB74-F4ED-44A7-9165-AA5AC9563241}" dt="2021-01-01T11:11:49.832" v="7589"/>
          <ac:spMkLst>
            <pc:docMk/>
            <pc:sldMk cId="3626377760" sldId="339"/>
            <ac:spMk id="22" creationId="{BD5676FA-5310-4A0D-B959-ECE8622C8E6E}"/>
          </ac:spMkLst>
        </pc:spChg>
        <pc:spChg chg="mod">
          <ac:chgData name="Angelo Ziletti" userId="c78a18fba37b17ea" providerId="LiveId" clId="{4C02EB74-F4ED-44A7-9165-AA5AC9563241}" dt="2021-01-01T11:11:49.832" v="7589"/>
          <ac:spMkLst>
            <pc:docMk/>
            <pc:sldMk cId="3626377760" sldId="339"/>
            <ac:spMk id="25" creationId="{18F587F5-8564-493C-B5F6-6902818ACEF8}"/>
          </ac:spMkLst>
        </pc:spChg>
        <pc:spChg chg="mod">
          <ac:chgData name="Angelo Ziletti" userId="c78a18fba37b17ea" providerId="LiveId" clId="{4C02EB74-F4ED-44A7-9165-AA5AC9563241}" dt="2021-01-01T11:13:00.564" v="7655"/>
          <ac:spMkLst>
            <pc:docMk/>
            <pc:sldMk cId="3626377760" sldId="339"/>
            <ac:spMk id="31" creationId="{031616C1-A13F-493A-B6E2-D7EC64EFD7E3}"/>
          </ac:spMkLst>
        </pc:spChg>
        <pc:spChg chg="mod">
          <ac:chgData name="Angelo Ziletti" userId="c78a18fba37b17ea" providerId="LiveId" clId="{4C02EB74-F4ED-44A7-9165-AA5AC9563241}" dt="2021-01-01T11:13:00.564" v="7655"/>
          <ac:spMkLst>
            <pc:docMk/>
            <pc:sldMk cId="3626377760" sldId="339"/>
            <ac:spMk id="32" creationId="{7D3D7198-8A42-4E6E-A697-4B8D14E3F85E}"/>
          </ac:spMkLst>
        </pc:spChg>
        <pc:spChg chg="mod">
          <ac:chgData name="Angelo Ziletti" userId="c78a18fba37b17ea" providerId="LiveId" clId="{4C02EB74-F4ED-44A7-9165-AA5AC9563241}" dt="2021-01-01T11:13:00.564" v="7655"/>
          <ac:spMkLst>
            <pc:docMk/>
            <pc:sldMk cId="3626377760" sldId="339"/>
            <ac:spMk id="33" creationId="{4BF5E056-3B48-4103-93FF-BCB5F2892345}"/>
          </ac:spMkLst>
        </pc:spChg>
        <pc:spChg chg="mod">
          <ac:chgData name="Angelo Ziletti" userId="c78a18fba37b17ea" providerId="LiveId" clId="{4C02EB74-F4ED-44A7-9165-AA5AC9563241}" dt="2021-01-01T11:13:00.564" v="7655"/>
          <ac:spMkLst>
            <pc:docMk/>
            <pc:sldMk cId="3626377760" sldId="339"/>
            <ac:spMk id="34" creationId="{CBCBDC53-573C-4BBB-A386-C5969B0A619B}"/>
          </ac:spMkLst>
        </pc:spChg>
        <pc:spChg chg="mod">
          <ac:chgData name="Angelo Ziletti" userId="c78a18fba37b17ea" providerId="LiveId" clId="{4C02EB74-F4ED-44A7-9165-AA5AC9563241}" dt="2021-01-01T11:13:00.564" v="7655"/>
          <ac:spMkLst>
            <pc:docMk/>
            <pc:sldMk cId="3626377760" sldId="339"/>
            <ac:spMk id="35" creationId="{3EADBD0D-4152-4B57-BD50-774128A533B6}"/>
          </ac:spMkLst>
        </pc:spChg>
        <pc:spChg chg="mod">
          <ac:chgData name="Angelo Ziletti" userId="c78a18fba37b17ea" providerId="LiveId" clId="{4C02EB74-F4ED-44A7-9165-AA5AC9563241}" dt="2021-01-01T11:13:00.564" v="7655"/>
          <ac:spMkLst>
            <pc:docMk/>
            <pc:sldMk cId="3626377760" sldId="339"/>
            <ac:spMk id="38" creationId="{E06B9C1B-A55C-4998-8BA8-FBE2BCBAEF0A}"/>
          </ac:spMkLst>
        </pc:spChg>
        <pc:spChg chg="add mod">
          <ac:chgData name="Angelo Ziletti" userId="c78a18fba37b17ea" providerId="LiveId" clId="{4C02EB74-F4ED-44A7-9165-AA5AC9563241}" dt="2021-01-01T11:22:32.136" v="7804" actId="255"/>
          <ac:spMkLst>
            <pc:docMk/>
            <pc:sldMk cId="3626377760" sldId="339"/>
            <ac:spMk id="43" creationId="{5C4A0E62-B91E-415B-AF36-FD65094CFE72}"/>
          </ac:spMkLst>
        </pc:spChg>
        <pc:spChg chg="add mod">
          <ac:chgData name="Angelo Ziletti" userId="c78a18fba37b17ea" providerId="LiveId" clId="{4C02EB74-F4ED-44A7-9165-AA5AC9563241}" dt="2021-01-02T10:03:33.955" v="9368" actId="6549"/>
          <ac:spMkLst>
            <pc:docMk/>
            <pc:sldMk cId="3626377760" sldId="339"/>
            <ac:spMk id="44" creationId="{F374263B-EFEC-4B48-A304-475757CC9F5B}"/>
          </ac:spMkLst>
        </pc:spChg>
        <pc:spChg chg="mod">
          <ac:chgData name="Angelo Ziletti" userId="c78a18fba37b17ea" providerId="LiveId" clId="{4C02EB74-F4ED-44A7-9165-AA5AC9563241}" dt="2021-01-01T11:13:57.507" v="7672"/>
          <ac:spMkLst>
            <pc:docMk/>
            <pc:sldMk cId="3626377760" sldId="339"/>
            <ac:spMk id="47" creationId="{4C43A746-D810-4E75-95B5-42405180C579}"/>
          </ac:spMkLst>
        </pc:spChg>
        <pc:spChg chg="mod">
          <ac:chgData name="Angelo Ziletti" userId="c78a18fba37b17ea" providerId="LiveId" clId="{4C02EB74-F4ED-44A7-9165-AA5AC9563241}" dt="2021-01-01T11:13:57.507" v="7672"/>
          <ac:spMkLst>
            <pc:docMk/>
            <pc:sldMk cId="3626377760" sldId="339"/>
            <ac:spMk id="48" creationId="{62DD21B5-2A8F-47EF-A3F6-6A0CDDC2BAEC}"/>
          </ac:spMkLst>
        </pc:spChg>
        <pc:spChg chg="mod">
          <ac:chgData name="Angelo Ziletti" userId="c78a18fba37b17ea" providerId="LiveId" clId="{4C02EB74-F4ED-44A7-9165-AA5AC9563241}" dt="2021-01-01T11:13:57.507" v="7672"/>
          <ac:spMkLst>
            <pc:docMk/>
            <pc:sldMk cId="3626377760" sldId="339"/>
            <ac:spMk id="49" creationId="{39493358-81BF-4CF8-939D-1EA065011949}"/>
          </ac:spMkLst>
        </pc:spChg>
        <pc:spChg chg="mod">
          <ac:chgData name="Angelo Ziletti" userId="c78a18fba37b17ea" providerId="LiveId" clId="{4C02EB74-F4ED-44A7-9165-AA5AC9563241}" dt="2021-01-01T11:13:57.507" v="7672"/>
          <ac:spMkLst>
            <pc:docMk/>
            <pc:sldMk cId="3626377760" sldId="339"/>
            <ac:spMk id="50" creationId="{86396836-F66E-4D59-BD3D-613A9970B073}"/>
          </ac:spMkLst>
        </pc:spChg>
        <pc:spChg chg="mod">
          <ac:chgData name="Angelo Ziletti" userId="c78a18fba37b17ea" providerId="LiveId" clId="{4C02EB74-F4ED-44A7-9165-AA5AC9563241}" dt="2021-01-01T11:13:57.507" v="7672"/>
          <ac:spMkLst>
            <pc:docMk/>
            <pc:sldMk cId="3626377760" sldId="339"/>
            <ac:spMk id="51" creationId="{CD5E472F-F5FD-41FE-A122-A1154D9EA545}"/>
          </ac:spMkLst>
        </pc:spChg>
        <pc:spChg chg="mod">
          <ac:chgData name="Angelo Ziletti" userId="c78a18fba37b17ea" providerId="LiveId" clId="{4C02EB74-F4ED-44A7-9165-AA5AC9563241}" dt="2021-01-01T11:13:57.507" v="7672"/>
          <ac:spMkLst>
            <pc:docMk/>
            <pc:sldMk cId="3626377760" sldId="339"/>
            <ac:spMk id="54" creationId="{0C7CCCA5-279F-42E2-9D22-3B0A8C6C6B91}"/>
          </ac:spMkLst>
        </pc:spChg>
        <pc:spChg chg="add mod">
          <ac:chgData name="Angelo Ziletti" userId="c78a18fba37b17ea" providerId="LiveId" clId="{4C02EB74-F4ED-44A7-9165-AA5AC9563241}" dt="2021-01-02T10:03:29.468" v="9366" actId="20577"/>
          <ac:spMkLst>
            <pc:docMk/>
            <pc:sldMk cId="3626377760" sldId="339"/>
            <ac:spMk id="58" creationId="{8F8E542A-3A90-4CEE-A54D-71ED99A5885C}"/>
          </ac:spMkLst>
        </pc:spChg>
        <pc:grpChg chg="add del mod">
          <ac:chgData name="Angelo Ziletti" userId="c78a18fba37b17ea" providerId="LiveId" clId="{4C02EB74-F4ED-44A7-9165-AA5AC9563241}" dt="2021-01-01T11:11:49.114" v="7588" actId="478"/>
          <ac:grpSpMkLst>
            <pc:docMk/>
            <pc:sldMk cId="3626377760" sldId="339"/>
            <ac:grpSpMk id="6" creationId="{60DB9311-A4DE-4B95-8598-134F14498104}"/>
          </ac:grpSpMkLst>
        </pc:grpChg>
        <pc:grpChg chg="add del mod">
          <ac:chgData name="Angelo Ziletti" userId="c78a18fba37b17ea" providerId="LiveId" clId="{4C02EB74-F4ED-44A7-9165-AA5AC9563241}" dt="2021-01-01T11:13:02.933" v="7657" actId="478"/>
          <ac:grpSpMkLst>
            <pc:docMk/>
            <pc:sldMk cId="3626377760" sldId="339"/>
            <ac:grpSpMk id="16" creationId="{2DF8950F-D013-4225-A5D8-EEE130077A15}"/>
          </ac:grpSpMkLst>
        </pc:grpChg>
        <pc:grpChg chg="mod">
          <ac:chgData name="Angelo Ziletti" userId="c78a18fba37b17ea" providerId="LiveId" clId="{4C02EB74-F4ED-44A7-9165-AA5AC9563241}" dt="2021-01-01T11:11:49.832" v="7589"/>
          <ac:grpSpMkLst>
            <pc:docMk/>
            <pc:sldMk cId="3626377760" sldId="339"/>
            <ac:grpSpMk id="17" creationId="{CF978DB6-A378-4B55-BB9E-A09EC8E73D84}"/>
          </ac:grpSpMkLst>
        </pc:grpChg>
        <pc:grpChg chg="add del mod">
          <ac:chgData name="Angelo Ziletti" userId="c78a18fba37b17ea" providerId="LiveId" clId="{4C02EB74-F4ED-44A7-9165-AA5AC9563241}" dt="2021-01-01T11:13:56.770" v="7671" actId="478"/>
          <ac:grpSpMkLst>
            <pc:docMk/>
            <pc:sldMk cId="3626377760" sldId="339"/>
            <ac:grpSpMk id="29" creationId="{51B37754-A040-4328-8C28-E5AF20C0ADF6}"/>
          </ac:grpSpMkLst>
        </pc:grpChg>
        <pc:grpChg chg="mod">
          <ac:chgData name="Angelo Ziletti" userId="c78a18fba37b17ea" providerId="LiveId" clId="{4C02EB74-F4ED-44A7-9165-AA5AC9563241}" dt="2021-01-01T11:13:00.564" v="7655"/>
          <ac:grpSpMkLst>
            <pc:docMk/>
            <pc:sldMk cId="3626377760" sldId="339"/>
            <ac:grpSpMk id="30" creationId="{DA674F3F-E481-461B-8458-604F92C2F4BA}"/>
          </ac:grpSpMkLst>
        </pc:grpChg>
        <pc:grpChg chg="add mod">
          <ac:chgData name="Angelo Ziletti" userId="c78a18fba37b17ea" providerId="LiveId" clId="{4C02EB74-F4ED-44A7-9165-AA5AC9563241}" dt="2021-01-01T11:13:57.507" v="7672"/>
          <ac:grpSpMkLst>
            <pc:docMk/>
            <pc:sldMk cId="3626377760" sldId="339"/>
            <ac:grpSpMk id="45" creationId="{E4DB4C88-73E9-490E-8A8A-8AB56BB76C3C}"/>
          </ac:grpSpMkLst>
        </pc:grpChg>
        <pc:grpChg chg="mod">
          <ac:chgData name="Angelo Ziletti" userId="c78a18fba37b17ea" providerId="LiveId" clId="{4C02EB74-F4ED-44A7-9165-AA5AC9563241}" dt="2021-01-01T11:13:57.507" v="7672"/>
          <ac:grpSpMkLst>
            <pc:docMk/>
            <pc:sldMk cId="3626377760" sldId="339"/>
            <ac:grpSpMk id="46" creationId="{B39461AC-6F8C-401C-9A39-7063E9B21373}"/>
          </ac:grpSpMkLst>
        </pc:grpChg>
        <pc:grpChg chg="add del mod">
          <ac:chgData name="Angelo Ziletti" userId="c78a18fba37b17ea" providerId="LiveId" clId="{4C02EB74-F4ED-44A7-9165-AA5AC9563241}" dt="2021-01-02T10:03:49.356" v="9372" actId="14100"/>
          <ac:grpSpMkLst>
            <pc:docMk/>
            <pc:sldMk cId="3626377760" sldId="339"/>
            <ac:grpSpMk id="65" creationId="{CFDAEAF2-F35C-4B7F-8122-07CC5879866D}"/>
          </ac:grpSpMkLst>
        </pc:grpChg>
        <pc:grpChg chg="mod">
          <ac:chgData name="Angelo Ziletti" userId="c78a18fba37b17ea" providerId="LiveId" clId="{4C02EB74-F4ED-44A7-9165-AA5AC9563241}" dt="2021-01-01T11:23:07.827" v="7817"/>
          <ac:grpSpMkLst>
            <pc:docMk/>
            <pc:sldMk cId="3626377760" sldId="339"/>
            <ac:grpSpMk id="68" creationId="{0451F153-F07A-46BD-85B4-A63292BDC6D4}"/>
          </ac:grpSpMkLst>
        </pc:grpChg>
        <pc:grpChg chg="add del mod">
          <ac:chgData name="Angelo Ziletti" userId="c78a18fba37b17ea" providerId="LiveId" clId="{4C02EB74-F4ED-44A7-9165-AA5AC9563241}" dt="2021-01-01T12:28:50.168" v="8919" actId="478"/>
          <ac:grpSpMkLst>
            <pc:docMk/>
            <pc:sldMk cId="3626377760" sldId="339"/>
            <ac:grpSpMk id="69" creationId="{BE731CE1-5CB7-435F-8F57-8E10FD615F52}"/>
          </ac:grpSpMkLst>
        </pc:grpChg>
        <pc:grpChg chg="del mod">
          <ac:chgData name="Angelo Ziletti" userId="c78a18fba37b17ea" providerId="LiveId" clId="{4C02EB74-F4ED-44A7-9165-AA5AC9563241}" dt="2021-01-01T12:29:04.269" v="8930"/>
          <ac:grpSpMkLst>
            <pc:docMk/>
            <pc:sldMk cId="3626377760" sldId="339"/>
            <ac:grpSpMk id="83" creationId="{9263232C-4FAD-4715-BB64-5E1D59E68CA5}"/>
          </ac:grpSpMkLst>
        </pc:grpChg>
        <pc:grpChg chg="mod">
          <ac:chgData name="Angelo Ziletti" userId="c78a18fba37b17ea" providerId="LiveId" clId="{4C02EB74-F4ED-44A7-9165-AA5AC9563241}" dt="2021-01-02T10:03:41.164" v="9370" actId="14100"/>
          <ac:grpSpMkLst>
            <pc:docMk/>
            <pc:sldMk cId="3626377760" sldId="339"/>
            <ac:grpSpMk id="85" creationId="{19493B8F-568F-471A-8B61-1F3C5AC81FC6}"/>
          </ac:grpSpMkLst>
        </pc:grpChg>
        <pc:inkChg chg="add del">
          <ac:chgData name="Angelo Ziletti" userId="c78a18fba37b17ea" providerId="LiveId" clId="{4C02EB74-F4ED-44A7-9165-AA5AC9563241}" dt="2021-01-01T11:22:50.879" v="7806" actId="9405"/>
          <ac:inkMkLst>
            <pc:docMk/>
            <pc:sldMk cId="3626377760" sldId="339"/>
            <ac:inkMk id="59" creationId="{3EF0CF83-DDEC-4008-B7C4-372253556D91}"/>
          </ac:inkMkLst>
        </pc:inkChg>
        <pc:inkChg chg="add mod">
          <ac:chgData name="Angelo Ziletti" userId="c78a18fba37b17ea" providerId="LiveId" clId="{4C02EB74-F4ED-44A7-9165-AA5AC9563241}" dt="2021-01-01T11:23:07.827" v="7817"/>
          <ac:inkMkLst>
            <pc:docMk/>
            <pc:sldMk cId="3626377760" sldId="339"/>
            <ac:inkMk id="60" creationId="{CBC9668B-056F-4AF9-835F-E918E8630558}"/>
          </ac:inkMkLst>
        </pc:inkChg>
        <pc:inkChg chg="add mod">
          <ac:chgData name="Angelo Ziletti" userId="c78a18fba37b17ea" providerId="LiveId" clId="{4C02EB74-F4ED-44A7-9165-AA5AC9563241}" dt="2021-01-01T11:23:07.827" v="7817"/>
          <ac:inkMkLst>
            <pc:docMk/>
            <pc:sldMk cId="3626377760" sldId="339"/>
            <ac:inkMk id="61" creationId="{66654B2A-CB6C-4F08-8EDB-8F27F07FA69A}"/>
          </ac:inkMkLst>
        </pc:inkChg>
        <pc:inkChg chg="add mod">
          <ac:chgData name="Angelo Ziletti" userId="c78a18fba37b17ea" providerId="LiveId" clId="{4C02EB74-F4ED-44A7-9165-AA5AC9563241}" dt="2021-01-01T11:23:07.827" v="7817"/>
          <ac:inkMkLst>
            <pc:docMk/>
            <pc:sldMk cId="3626377760" sldId="339"/>
            <ac:inkMk id="62" creationId="{AE9210E3-592C-4178-A258-79189F1C6F7C}"/>
          </ac:inkMkLst>
        </pc:inkChg>
        <pc:inkChg chg="add mod">
          <ac:chgData name="Angelo Ziletti" userId="c78a18fba37b17ea" providerId="LiveId" clId="{4C02EB74-F4ED-44A7-9165-AA5AC9563241}" dt="2021-01-01T11:23:07.827" v="7817"/>
          <ac:inkMkLst>
            <pc:docMk/>
            <pc:sldMk cId="3626377760" sldId="339"/>
            <ac:inkMk id="63" creationId="{0B9D52B0-7807-49A3-96EE-FA6B5476F6DD}"/>
          </ac:inkMkLst>
        </pc:inkChg>
        <pc:inkChg chg="add mod">
          <ac:chgData name="Angelo Ziletti" userId="c78a18fba37b17ea" providerId="LiveId" clId="{4C02EB74-F4ED-44A7-9165-AA5AC9563241}" dt="2021-01-01T11:23:07.827" v="7817"/>
          <ac:inkMkLst>
            <pc:docMk/>
            <pc:sldMk cId="3626377760" sldId="339"/>
            <ac:inkMk id="64" creationId="{6496F82C-46F8-401B-8046-CC59CC23B7C2}"/>
          </ac:inkMkLst>
        </pc:inkChg>
        <pc:inkChg chg="add del mod">
          <ac:chgData name="Angelo Ziletti" userId="c78a18fba37b17ea" providerId="LiveId" clId="{4C02EB74-F4ED-44A7-9165-AA5AC9563241}" dt="2021-01-01T11:23:08.096" v="7818" actId="9405"/>
          <ac:inkMkLst>
            <pc:docMk/>
            <pc:sldMk cId="3626377760" sldId="339"/>
            <ac:inkMk id="66" creationId="{61F6042C-409C-4621-9685-263793B4DA45}"/>
          </ac:inkMkLst>
        </pc:inkChg>
        <pc:inkChg chg="add del mod">
          <ac:chgData name="Angelo Ziletti" userId="c78a18fba37b17ea" providerId="LiveId" clId="{4C02EB74-F4ED-44A7-9165-AA5AC9563241}" dt="2021-01-01T11:23:07.827" v="7817"/>
          <ac:inkMkLst>
            <pc:docMk/>
            <pc:sldMk cId="3626377760" sldId="339"/>
            <ac:inkMk id="67" creationId="{37F17544-8CD1-46C7-A700-0BF48BBE79C8}"/>
          </ac:inkMkLst>
        </pc:inkChg>
        <pc:inkChg chg="mod">
          <ac:chgData name="Angelo Ziletti" userId="c78a18fba37b17ea" providerId="LiveId" clId="{4C02EB74-F4ED-44A7-9165-AA5AC9563241}" dt="2021-01-01T12:28:43.695" v="8916"/>
          <ac:inkMkLst>
            <pc:docMk/>
            <pc:sldMk cId="3626377760" sldId="339"/>
            <ac:inkMk id="70" creationId="{FA22488B-F174-46BB-907D-4B71077D3BAA}"/>
          </ac:inkMkLst>
        </pc:inkChg>
        <pc:inkChg chg="del mod">
          <ac:chgData name="Angelo Ziletti" userId="c78a18fba37b17ea" providerId="LiveId" clId="{4C02EB74-F4ED-44A7-9165-AA5AC9563241}" dt="2021-01-01T12:28:48.767" v="8918" actId="478"/>
          <ac:inkMkLst>
            <pc:docMk/>
            <pc:sldMk cId="3626377760" sldId="339"/>
            <ac:inkMk id="71" creationId="{C83F53C3-6B60-41BE-A8D1-2B5453838890}"/>
          </ac:inkMkLst>
        </pc:inkChg>
        <pc:inkChg chg="mod">
          <ac:chgData name="Angelo Ziletti" userId="c78a18fba37b17ea" providerId="LiveId" clId="{4C02EB74-F4ED-44A7-9165-AA5AC9563241}" dt="2021-01-01T12:28:43.695" v="8916"/>
          <ac:inkMkLst>
            <pc:docMk/>
            <pc:sldMk cId="3626377760" sldId="339"/>
            <ac:inkMk id="72" creationId="{87B7DBE3-CF76-4266-9A22-2454CDE7419A}"/>
          </ac:inkMkLst>
        </pc:inkChg>
        <pc:inkChg chg="mod">
          <ac:chgData name="Angelo Ziletti" userId="c78a18fba37b17ea" providerId="LiveId" clId="{4C02EB74-F4ED-44A7-9165-AA5AC9563241}" dt="2021-01-01T12:28:43.695" v="8916"/>
          <ac:inkMkLst>
            <pc:docMk/>
            <pc:sldMk cId="3626377760" sldId="339"/>
            <ac:inkMk id="73" creationId="{F8D4B699-A0B3-4DAD-B6E7-085969AF173D}"/>
          </ac:inkMkLst>
        </pc:inkChg>
        <pc:inkChg chg="mod">
          <ac:chgData name="Angelo Ziletti" userId="c78a18fba37b17ea" providerId="LiveId" clId="{4C02EB74-F4ED-44A7-9165-AA5AC9563241}" dt="2021-01-01T12:28:43.695" v="8916"/>
          <ac:inkMkLst>
            <pc:docMk/>
            <pc:sldMk cId="3626377760" sldId="339"/>
            <ac:inkMk id="74" creationId="{8A837AD3-E6C6-420E-94A2-0F3782B379E4}"/>
          </ac:inkMkLst>
        </pc:inkChg>
        <pc:inkChg chg="add mod">
          <ac:chgData name="Angelo Ziletti" userId="c78a18fba37b17ea" providerId="LiveId" clId="{4C02EB74-F4ED-44A7-9165-AA5AC9563241}" dt="2021-01-01T12:29:04.269" v="8930"/>
          <ac:inkMkLst>
            <pc:docMk/>
            <pc:sldMk cId="3626377760" sldId="339"/>
            <ac:inkMk id="75" creationId="{E65048FD-0C8C-47BD-BD63-2BA509D9DA9C}"/>
          </ac:inkMkLst>
        </pc:inkChg>
        <pc:inkChg chg="add mod">
          <ac:chgData name="Angelo Ziletti" userId="c78a18fba37b17ea" providerId="LiveId" clId="{4C02EB74-F4ED-44A7-9165-AA5AC9563241}" dt="2021-01-01T12:29:04.269" v="8930"/>
          <ac:inkMkLst>
            <pc:docMk/>
            <pc:sldMk cId="3626377760" sldId="339"/>
            <ac:inkMk id="76" creationId="{E687377F-3BC4-474A-8D3B-330E366A8431}"/>
          </ac:inkMkLst>
        </pc:inkChg>
        <pc:inkChg chg="add mod">
          <ac:chgData name="Angelo Ziletti" userId="c78a18fba37b17ea" providerId="LiveId" clId="{4C02EB74-F4ED-44A7-9165-AA5AC9563241}" dt="2021-01-01T12:29:04.269" v="8930"/>
          <ac:inkMkLst>
            <pc:docMk/>
            <pc:sldMk cId="3626377760" sldId="339"/>
            <ac:inkMk id="77" creationId="{5D151764-78CF-4C17-A922-13CEC3890152}"/>
          </ac:inkMkLst>
        </pc:inkChg>
        <pc:inkChg chg="add mod">
          <ac:chgData name="Angelo Ziletti" userId="c78a18fba37b17ea" providerId="LiveId" clId="{4C02EB74-F4ED-44A7-9165-AA5AC9563241}" dt="2021-01-01T12:29:04.269" v="8930"/>
          <ac:inkMkLst>
            <pc:docMk/>
            <pc:sldMk cId="3626377760" sldId="339"/>
            <ac:inkMk id="78" creationId="{6207F022-235A-405B-8D1C-A3BE29989AB8}"/>
          </ac:inkMkLst>
        </pc:inkChg>
        <pc:inkChg chg="add mod">
          <ac:chgData name="Angelo Ziletti" userId="c78a18fba37b17ea" providerId="LiveId" clId="{4C02EB74-F4ED-44A7-9165-AA5AC9563241}" dt="2021-01-01T12:29:04.269" v="8930"/>
          <ac:inkMkLst>
            <pc:docMk/>
            <pc:sldMk cId="3626377760" sldId="339"/>
            <ac:inkMk id="79" creationId="{2693CC20-CB30-4643-8869-B2718AE79B5B}"/>
          </ac:inkMkLst>
        </pc:inkChg>
        <pc:inkChg chg="add mod">
          <ac:chgData name="Angelo Ziletti" userId="c78a18fba37b17ea" providerId="LiveId" clId="{4C02EB74-F4ED-44A7-9165-AA5AC9563241}" dt="2021-01-01T12:29:04.269" v="8930"/>
          <ac:inkMkLst>
            <pc:docMk/>
            <pc:sldMk cId="3626377760" sldId="339"/>
            <ac:inkMk id="80" creationId="{6875504A-9A75-43DB-AFF9-C2D2076C4864}"/>
          </ac:inkMkLst>
        </pc:inkChg>
        <pc:inkChg chg="add mod">
          <ac:chgData name="Angelo Ziletti" userId="c78a18fba37b17ea" providerId="LiveId" clId="{4C02EB74-F4ED-44A7-9165-AA5AC9563241}" dt="2021-01-01T12:29:04.269" v="8930"/>
          <ac:inkMkLst>
            <pc:docMk/>
            <pc:sldMk cId="3626377760" sldId="339"/>
            <ac:inkMk id="81" creationId="{5C51C992-8EED-4F29-8450-FFE8C955D993}"/>
          </ac:inkMkLst>
        </pc:inkChg>
        <pc:inkChg chg="add mod">
          <ac:chgData name="Angelo Ziletti" userId="c78a18fba37b17ea" providerId="LiveId" clId="{4C02EB74-F4ED-44A7-9165-AA5AC9563241}" dt="2021-01-01T12:29:04.269" v="8930"/>
          <ac:inkMkLst>
            <pc:docMk/>
            <pc:sldMk cId="3626377760" sldId="339"/>
            <ac:inkMk id="82" creationId="{13F6AE06-8103-4265-890E-7BEA1D4FB518}"/>
          </ac:inkMkLst>
        </pc:inkChg>
        <pc:inkChg chg="add mod">
          <ac:chgData name="Angelo Ziletti" userId="c78a18fba37b17ea" providerId="LiveId" clId="{4C02EB74-F4ED-44A7-9165-AA5AC9563241}" dt="2021-01-01T12:29:04.269" v="8930"/>
          <ac:inkMkLst>
            <pc:docMk/>
            <pc:sldMk cId="3626377760" sldId="339"/>
            <ac:inkMk id="84" creationId="{A8B11B1E-7F66-438F-9500-02D693B6C655}"/>
          </ac:inkMkLst>
        </pc:inkChg>
        <pc:inkChg chg="add del">
          <ac:chgData name="Angelo Ziletti" userId="c78a18fba37b17ea" providerId="LiveId" clId="{4C02EB74-F4ED-44A7-9165-AA5AC9563241}" dt="2021-01-01T12:29:09.054" v="8932" actId="9405"/>
          <ac:inkMkLst>
            <pc:docMk/>
            <pc:sldMk cId="3626377760" sldId="339"/>
            <ac:inkMk id="86" creationId="{8C4D7584-2880-44FC-A466-C9582C44B270}"/>
          </ac:inkMkLst>
        </pc:inkChg>
        <pc:cxnChg chg="mod">
          <ac:chgData name="Angelo Ziletti" userId="c78a18fba37b17ea" providerId="LiveId" clId="{4C02EB74-F4ED-44A7-9165-AA5AC9563241}" dt="2021-01-01T11:11:49.114" v="7588" actId="478"/>
          <ac:cxnSpMkLst>
            <pc:docMk/>
            <pc:sldMk cId="3626377760" sldId="339"/>
            <ac:cxnSpMk id="10" creationId="{5EAC5274-84DE-442C-8075-62CAB0A9A6B6}"/>
          </ac:cxnSpMkLst>
        </pc:cxnChg>
        <pc:cxnChg chg="mod">
          <ac:chgData name="Angelo Ziletti" userId="c78a18fba37b17ea" providerId="LiveId" clId="{4C02EB74-F4ED-44A7-9165-AA5AC9563241}" dt="2021-01-01T11:10:24.267" v="7550"/>
          <ac:cxnSpMkLst>
            <pc:docMk/>
            <pc:sldMk cId="3626377760" sldId="339"/>
            <ac:cxnSpMk id="11" creationId="{F3D8B078-A861-4CF7-9B1F-C2EA2520E419}"/>
          </ac:cxnSpMkLst>
        </pc:cxnChg>
        <pc:cxnChg chg="mod">
          <ac:chgData name="Angelo Ziletti" userId="c78a18fba37b17ea" providerId="LiveId" clId="{4C02EB74-F4ED-44A7-9165-AA5AC9563241}" dt="2021-01-01T11:11:49.114" v="7588" actId="478"/>
          <ac:cxnSpMkLst>
            <pc:docMk/>
            <pc:sldMk cId="3626377760" sldId="339"/>
            <ac:cxnSpMk id="13" creationId="{4D0967CF-CC6C-47CF-85A0-452020140253}"/>
          </ac:cxnSpMkLst>
        </pc:cxnChg>
        <pc:cxnChg chg="mod">
          <ac:chgData name="Angelo Ziletti" userId="c78a18fba37b17ea" providerId="LiveId" clId="{4C02EB74-F4ED-44A7-9165-AA5AC9563241}" dt="2021-01-01T11:10:24.267" v="7550"/>
          <ac:cxnSpMkLst>
            <pc:docMk/>
            <pc:sldMk cId="3626377760" sldId="339"/>
            <ac:cxnSpMk id="14" creationId="{1F83BEB5-B891-4BCE-9E12-D0BABFD8EF4D}"/>
          </ac:cxnSpMkLst>
        </pc:cxnChg>
        <pc:cxnChg chg="mod">
          <ac:chgData name="Angelo Ziletti" userId="c78a18fba37b17ea" providerId="LiveId" clId="{4C02EB74-F4ED-44A7-9165-AA5AC9563241}" dt="2021-01-01T11:11:49.114" v="7588" actId="478"/>
          <ac:cxnSpMkLst>
            <pc:docMk/>
            <pc:sldMk cId="3626377760" sldId="339"/>
            <ac:cxnSpMk id="15" creationId="{A18AF365-A259-4732-9EA8-FECC422D3BDC}"/>
          </ac:cxnSpMkLst>
        </pc:cxnChg>
        <pc:cxnChg chg="mod">
          <ac:chgData name="Angelo Ziletti" userId="c78a18fba37b17ea" providerId="LiveId" clId="{4C02EB74-F4ED-44A7-9165-AA5AC9563241}" dt="2021-01-01T11:13:02.933" v="7657" actId="478"/>
          <ac:cxnSpMkLst>
            <pc:docMk/>
            <pc:sldMk cId="3626377760" sldId="339"/>
            <ac:cxnSpMk id="23" creationId="{D558D1EA-A688-4111-9F64-0D66555415DB}"/>
          </ac:cxnSpMkLst>
        </pc:cxnChg>
        <pc:cxnChg chg="mod">
          <ac:chgData name="Angelo Ziletti" userId="c78a18fba37b17ea" providerId="LiveId" clId="{4C02EB74-F4ED-44A7-9165-AA5AC9563241}" dt="2021-01-01T11:11:49.832" v="7589"/>
          <ac:cxnSpMkLst>
            <pc:docMk/>
            <pc:sldMk cId="3626377760" sldId="339"/>
            <ac:cxnSpMk id="24" creationId="{9E3C865F-53CF-4B48-9952-07D4846E08D3}"/>
          </ac:cxnSpMkLst>
        </pc:cxnChg>
        <pc:cxnChg chg="mod">
          <ac:chgData name="Angelo Ziletti" userId="c78a18fba37b17ea" providerId="LiveId" clId="{4C02EB74-F4ED-44A7-9165-AA5AC9563241}" dt="2021-01-01T11:13:02.933" v="7657" actId="478"/>
          <ac:cxnSpMkLst>
            <pc:docMk/>
            <pc:sldMk cId="3626377760" sldId="339"/>
            <ac:cxnSpMk id="26" creationId="{399D1A59-21AD-4770-95A0-2C3769414998}"/>
          </ac:cxnSpMkLst>
        </pc:cxnChg>
        <pc:cxnChg chg="mod">
          <ac:chgData name="Angelo Ziletti" userId="c78a18fba37b17ea" providerId="LiveId" clId="{4C02EB74-F4ED-44A7-9165-AA5AC9563241}" dt="2021-01-01T11:11:49.832" v="7589"/>
          <ac:cxnSpMkLst>
            <pc:docMk/>
            <pc:sldMk cId="3626377760" sldId="339"/>
            <ac:cxnSpMk id="27" creationId="{D857014F-DF06-43C6-AA9F-713E2AF94DFE}"/>
          </ac:cxnSpMkLst>
        </pc:cxnChg>
        <pc:cxnChg chg="mod">
          <ac:chgData name="Angelo Ziletti" userId="c78a18fba37b17ea" providerId="LiveId" clId="{4C02EB74-F4ED-44A7-9165-AA5AC9563241}" dt="2021-01-01T11:13:02.933" v="7657" actId="478"/>
          <ac:cxnSpMkLst>
            <pc:docMk/>
            <pc:sldMk cId="3626377760" sldId="339"/>
            <ac:cxnSpMk id="28" creationId="{200B90AC-52FD-464E-AAD3-A4A043C567A2}"/>
          </ac:cxnSpMkLst>
        </pc:cxnChg>
        <pc:cxnChg chg="mod">
          <ac:chgData name="Angelo Ziletti" userId="c78a18fba37b17ea" providerId="LiveId" clId="{4C02EB74-F4ED-44A7-9165-AA5AC9563241}" dt="2021-01-01T11:13:56.770" v="7671" actId="478"/>
          <ac:cxnSpMkLst>
            <pc:docMk/>
            <pc:sldMk cId="3626377760" sldId="339"/>
            <ac:cxnSpMk id="36" creationId="{E4183A9E-E9B1-4ECF-95B9-88195B22E7DF}"/>
          </ac:cxnSpMkLst>
        </pc:cxnChg>
        <pc:cxnChg chg="mod">
          <ac:chgData name="Angelo Ziletti" userId="c78a18fba37b17ea" providerId="LiveId" clId="{4C02EB74-F4ED-44A7-9165-AA5AC9563241}" dt="2021-01-01T11:13:00.564" v="7655"/>
          <ac:cxnSpMkLst>
            <pc:docMk/>
            <pc:sldMk cId="3626377760" sldId="339"/>
            <ac:cxnSpMk id="37" creationId="{0699690F-0418-43D5-85BF-6488250B87D5}"/>
          </ac:cxnSpMkLst>
        </pc:cxnChg>
        <pc:cxnChg chg="mod">
          <ac:chgData name="Angelo Ziletti" userId="c78a18fba37b17ea" providerId="LiveId" clId="{4C02EB74-F4ED-44A7-9165-AA5AC9563241}" dt="2021-01-01T11:13:56.770" v="7671" actId="478"/>
          <ac:cxnSpMkLst>
            <pc:docMk/>
            <pc:sldMk cId="3626377760" sldId="339"/>
            <ac:cxnSpMk id="39" creationId="{723E85BF-70D2-4932-BDFD-EA55A420A969}"/>
          </ac:cxnSpMkLst>
        </pc:cxnChg>
        <pc:cxnChg chg="mod">
          <ac:chgData name="Angelo Ziletti" userId="c78a18fba37b17ea" providerId="LiveId" clId="{4C02EB74-F4ED-44A7-9165-AA5AC9563241}" dt="2021-01-01T11:13:00.564" v="7655"/>
          <ac:cxnSpMkLst>
            <pc:docMk/>
            <pc:sldMk cId="3626377760" sldId="339"/>
            <ac:cxnSpMk id="40" creationId="{E0BEA2EF-A5CD-4F05-843F-39988FBC2AA0}"/>
          </ac:cxnSpMkLst>
        </pc:cxnChg>
        <pc:cxnChg chg="mod">
          <ac:chgData name="Angelo Ziletti" userId="c78a18fba37b17ea" providerId="LiveId" clId="{4C02EB74-F4ED-44A7-9165-AA5AC9563241}" dt="2021-01-01T11:13:56.770" v="7671" actId="478"/>
          <ac:cxnSpMkLst>
            <pc:docMk/>
            <pc:sldMk cId="3626377760" sldId="339"/>
            <ac:cxnSpMk id="41" creationId="{56D66BC1-F94E-4E8F-A65C-0905DFFBF34B}"/>
          </ac:cxnSpMkLst>
        </pc:cxnChg>
        <pc:cxnChg chg="mod">
          <ac:chgData name="Angelo Ziletti" userId="c78a18fba37b17ea" providerId="LiveId" clId="{4C02EB74-F4ED-44A7-9165-AA5AC9563241}" dt="2021-01-01T11:13:57.507" v="7672"/>
          <ac:cxnSpMkLst>
            <pc:docMk/>
            <pc:sldMk cId="3626377760" sldId="339"/>
            <ac:cxnSpMk id="52" creationId="{D295163C-1EDB-4EA4-A9C7-EC54133433DA}"/>
          </ac:cxnSpMkLst>
        </pc:cxnChg>
        <pc:cxnChg chg="mod">
          <ac:chgData name="Angelo Ziletti" userId="c78a18fba37b17ea" providerId="LiveId" clId="{4C02EB74-F4ED-44A7-9165-AA5AC9563241}" dt="2021-01-01T11:13:57.507" v="7672"/>
          <ac:cxnSpMkLst>
            <pc:docMk/>
            <pc:sldMk cId="3626377760" sldId="339"/>
            <ac:cxnSpMk id="53" creationId="{BE1B29CD-A059-4020-B33F-6CB5E72093C9}"/>
          </ac:cxnSpMkLst>
        </pc:cxnChg>
        <pc:cxnChg chg="mod">
          <ac:chgData name="Angelo Ziletti" userId="c78a18fba37b17ea" providerId="LiveId" clId="{4C02EB74-F4ED-44A7-9165-AA5AC9563241}" dt="2021-01-01T11:13:57.507" v="7672"/>
          <ac:cxnSpMkLst>
            <pc:docMk/>
            <pc:sldMk cId="3626377760" sldId="339"/>
            <ac:cxnSpMk id="55" creationId="{EA52D5AF-384F-4CEF-B36B-552687405192}"/>
          </ac:cxnSpMkLst>
        </pc:cxnChg>
        <pc:cxnChg chg="mod">
          <ac:chgData name="Angelo Ziletti" userId="c78a18fba37b17ea" providerId="LiveId" clId="{4C02EB74-F4ED-44A7-9165-AA5AC9563241}" dt="2021-01-01T11:13:57.507" v="7672"/>
          <ac:cxnSpMkLst>
            <pc:docMk/>
            <pc:sldMk cId="3626377760" sldId="339"/>
            <ac:cxnSpMk id="56" creationId="{C76CCC85-324E-4054-ADE3-AA828D682D53}"/>
          </ac:cxnSpMkLst>
        </pc:cxnChg>
        <pc:cxnChg chg="mod">
          <ac:chgData name="Angelo Ziletti" userId="c78a18fba37b17ea" providerId="LiveId" clId="{4C02EB74-F4ED-44A7-9165-AA5AC9563241}" dt="2021-01-01T11:13:57.507" v="7672"/>
          <ac:cxnSpMkLst>
            <pc:docMk/>
            <pc:sldMk cId="3626377760" sldId="339"/>
            <ac:cxnSpMk id="57" creationId="{2DCDAE06-37C5-4AFE-9FA9-D00F04210BB8}"/>
          </ac:cxnSpMkLst>
        </pc:cxnChg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3782607543" sldId="339"/>
        </pc:sldMkLst>
      </pc:sldChg>
      <pc:sldChg chg="addSp delSp modSp new mod">
        <pc:chgData name="Angelo Ziletti" userId="c78a18fba37b17ea" providerId="LiveId" clId="{4C02EB74-F4ED-44A7-9165-AA5AC9563241}" dt="2021-01-03T07:34:52.439" v="15689" actId="1076"/>
        <pc:sldMkLst>
          <pc:docMk/>
          <pc:sldMk cId="174630653" sldId="340"/>
        </pc:sldMkLst>
        <pc:spChg chg="mod">
          <ac:chgData name="Angelo Ziletti" userId="c78a18fba37b17ea" providerId="LiveId" clId="{4C02EB74-F4ED-44A7-9165-AA5AC9563241}" dt="2021-01-02T19:27:51.555" v="14235" actId="20577"/>
          <ac:spMkLst>
            <pc:docMk/>
            <pc:sldMk cId="174630653" sldId="340"/>
            <ac:spMk id="4" creationId="{66DF4F7C-1331-41B1-B9C2-C73D0AFB948A}"/>
          </ac:spMkLst>
        </pc:spChg>
        <pc:spChg chg="mod">
          <ac:chgData name="Angelo Ziletti" userId="c78a18fba37b17ea" providerId="LiveId" clId="{4C02EB74-F4ED-44A7-9165-AA5AC9563241}" dt="2021-01-02T19:24:30.586" v="14112" actId="20577"/>
          <ac:spMkLst>
            <pc:docMk/>
            <pc:sldMk cId="174630653" sldId="340"/>
            <ac:spMk id="5" creationId="{A40C56E5-053D-4480-A942-B0E69844F8AE}"/>
          </ac:spMkLst>
        </pc:spChg>
        <pc:spChg chg="add del mod">
          <ac:chgData name="Angelo Ziletti" userId="c78a18fba37b17ea" providerId="LiveId" clId="{4C02EB74-F4ED-44A7-9165-AA5AC9563241}" dt="2021-01-02T19:29:56.790" v="14335" actId="478"/>
          <ac:spMkLst>
            <pc:docMk/>
            <pc:sldMk cId="174630653" sldId="340"/>
            <ac:spMk id="7" creationId="{C8BE86A3-5A6E-44FB-8C1D-A7F445E9ED45}"/>
          </ac:spMkLst>
        </pc:spChg>
        <pc:spChg chg="add del">
          <ac:chgData name="Angelo Ziletti" userId="c78a18fba37b17ea" providerId="LiveId" clId="{4C02EB74-F4ED-44A7-9165-AA5AC9563241}" dt="2021-01-02T19:22:38.371" v="14055"/>
          <ac:spMkLst>
            <pc:docMk/>
            <pc:sldMk cId="174630653" sldId="340"/>
            <ac:spMk id="8" creationId="{0CA1BF1F-412B-4469-98AB-4D2DF9667FF0}"/>
          </ac:spMkLst>
        </pc:spChg>
        <pc:spChg chg="add del mod">
          <ac:chgData name="Angelo Ziletti" userId="c78a18fba37b17ea" providerId="LiveId" clId="{4C02EB74-F4ED-44A7-9165-AA5AC9563241}" dt="2021-01-02T19:26:46.548" v="14160" actId="478"/>
          <ac:spMkLst>
            <pc:docMk/>
            <pc:sldMk cId="174630653" sldId="340"/>
            <ac:spMk id="10" creationId="{0021848C-C5AA-4970-A8A1-9B54575FD017}"/>
          </ac:spMkLst>
        </pc:spChg>
        <pc:spChg chg="add mod">
          <ac:chgData name="Angelo Ziletti" userId="c78a18fba37b17ea" providerId="LiveId" clId="{4C02EB74-F4ED-44A7-9165-AA5AC9563241}" dt="2021-01-03T07:34:34.942" v="15687" actId="20577"/>
          <ac:spMkLst>
            <pc:docMk/>
            <pc:sldMk cId="174630653" sldId="340"/>
            <ac:spMk id="13" creationId="{67AF5CD1-0FBC-4DDD-BC58-101FD06224AC}"/>
          </ac:spMkLst>
        </pc:spChg>
        <pc:spChg chg="add del mod">
          <ac:chgData name="Angelo Ziletti" userId="c78a18fba37b17ea" providerId="LiveId" clId="{4C02EB74-F4ED-44A7-9165-AA5AC9563241}" dt="2021-01-03T07:34:06.864" v="15673" actId="478"/>
          <ac:spMkLst>
            <pc:docMk/>
            <pc:sldMk cId="174630653" sldId="340"/>
            <ac:spMk id="16" creationId="{BF47C281-F203-4CCA-9966-23AC2D097B23}"/>
          </ac:spMkLst>
        </pc:spChg>
        <pc:spChg chg="add del mod">
          <ac:chgData name="Angelo Ziletti" userId="c78a18fba37b17ea" providerId="LiveId" clId="{4C02EB74-F4ED-44A7-9165-AA5AC9563241}" dt="2021-01-03T07:34:07.742" v="15674" actId="478"/>
          <ac:spMkLst>
            <pc:docMk/>
            <pc:sldMk cId="174630653" sldId="340"/>
            <ac:spMk id="18" creationId="{FAF89E36-6B59-4382-93B4-31A0F8897C54}"/>
          </ac:spMkLst>
        </pc:spChg>
        <pc:picChg chg="add del mod">
          <ac:chgData name="Angelo Ziletti" userId="c78a18fba37b17ea" providerId="LiveId" clId="{4C02EB74-F4ED-44A7-9165-AA5AC9563241}" dt="2021-01-03T07:29:49.953" v="15632" actId="22"/>
          <ac:picMkLst>
            <pc:docMk/>
            <pc:sldMk cId="174630653" sldId="340"/>
            <ac:picMk id="11" creationId="{949D91D5-8C21-4472-8766-38343511FE44}"/>
          </ac:picMkLst>
        </pc:picChg>
        <pc:picChg chg="add mod">
          <ac:chgData name="Angelo Ziletti" userId="c78a18fba37b17ea" providerId="LiveId" clId="{4C02EB74-F4ED-44A7-9165-AA5AC9563241}" dt="2021-01-03T07:34:52.439" v="15689" actId="1076"/>
          <ac:picMkLst>
            <pc:docMk/>
            <pc:sldMk cId="174630653" sldId="340"/>
            <ac:picMk id="15" creationId="{D984B78E-37AD-4491-AC2B-D44B4195DEB7}"/>
          </ac:picMkLst>
        </pc:picChg>
        <pc:picChg chg="add del mod">
          <ac:chgData name="Angelo Ziletti" userId="c78a18fba37b17ea" providerId="LiveId" clId="{4C02EB74-F4ED-44A7-9165-AA5AC9563241}" dt="2021-01-03T07:33:58.972" v="15668" actId="478"/>
          <ac:picMkLst>
            <pc:docMk/>
            <pc:sldMk cId="174630653" sldId="340"/>
            <ac:picMk id="1028" creationId="{B813A481-FEEA-45E1-97DD-0CD370EE66B6}"/>
          </ac:picMkLst>
        </pc:picChg>
        <pc:picChg chg="add del mod">
          <ac:chgData name="Angelo Ziletti" userId="c78a18fba37b17ea" providerId="LiveId" clId="{4C02EB74-F4ED-44A7-9165-AA5AC9563241}" dt="2021-01-03T07:34:09.454" v="15675" actId="478"/>
          <ac:picMkLst>
            <pc:docMk/>
            <pc:sldMk cId="174630653" sldId="340"/>
            <ac:picMk id="1030" creationId="{9E3D17D7-4B15-4E97-91B5-7F1EBFB41C65}"/>
          </ac:picMkLst>
        </pc:picChg>
        <pc:picChg chg="add del mod">
          <ac:chgData name="Angelo Ziletti" userId="c78a18fba37b17ea" providerId="LiveId" clId="{4C02EB74-F4ED-44A7-9165-AA5AC9563241}" dt="2021-01-02T19:26:44.876" v="14159" actId="478"/>
          <ac:picMkLst>
            <pc:docMk/>
            <pc:sldMk cId="174630653" sldId="340"/>
            <ac:picMk id="1032" creationId="{2F163C8C-61E1-42C3-B997-565024F6BC46}"/>
          </ac:picMkLst>
        </pc:picChg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3857883830" sldId="340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543894517" sldId="341"/>
        </pc:sldMkLst>
      </pc:sldChg>
      <pc:sldChg chg="addSp delSp modSp new mod delAnim modAnim">
        <pc:chgData name="Angelo Ziletti" userId="c78a18fba37b17ea" providerId="LiveId" clId="{4C02EB74-F4ED-44A7-9165-AA5AC9563241}" dt="2021-01-13T13:57:26.460" v="30290"/>
        <pc:sldMkLst>
          <pc:docMk/>
          <pc:sldMk cId="1557870001" sldId="341"/>
        </pc:sldMkLst>
        <pc:spChg chg="mod">
          <ac:chgData name="Angelo Ziletti" userId="c78a18fba37b17ea" providerId="LiveId" clId="{4C02EB74-F4ED-44A7-9165-AA5AC9563241}" dt="2021-01-02T09:43:13.066" v="9138" actId="20577"/>
          <ac:spMkLst>
            <pc:docMk/>
            <pc:sldMk cId="1557870001" sldId="341"/>
            <ac:spMk id="4" creationId="{F301805E-8A75-4D2E-AC68-4A5225335F4E}"/>
          </ac:spMkLst>
        </pc:spChg>
        <pc:spChg chg="mod">
          <ac:chgData name="Angelo Ziletti" userId="c78a18fba37b17ea" providerId="LiveId" clId="{4C02EB74-F4ED-44A7-9165-AA5AC9563241}" dt="2021-01-09T13:36:52.990" v="29763" actId="207"/>
          <ac:spMkLst>
            <pc:docMk/>
            <pc:sldMk cId="1557870001" sldId="341"/>
            <ac:spMk id="5" creationId="{89A7E483-AAE5-42CF-92C8-D24801A1369B}"/>
          </ac:spMkLst>
        </pc:spChg>
        <pc:spChg chg="mod">
          <ac:chgData name="Angelo Ziletti" userId="c78a18fba37b17ea" providerId="LiveId" clId="{4C02EB74-F4ED-44A7-9165-AA5AC9563241}" dt="2021-01-02T09:43:18.094" v="9140"/>
          <ac:spMkLst>
            <pc:docMk/>
            <pc:sldMk cId="1557870001" sldId="341"/>
            <ac:spMk id="9" creationId="{398571A3-9AF2-4528-89C3-4E53C4E1F83A}"/>
          </ac:spMkLst>
        </pc:spChg>
        <pc:spChg chg="mod">
          <ac:chgData name="Angelo Ziletti" userId="c78a18fba37b17ea" providerId="LiveId" clId="{4C02EB74-F4ED-44A7-9165-AA5AC9563241}" dt="2021-01-02T09:43:18.094" v="9140"/>
          <ac:spMkLst>
            <pc:docMk/>
            <pc:sldMk cId="1557870001" sldId="341"/>
            <ac:spMk id="10" creationId="{72405709-1BD5-4AE5-A002-F842BEF98512}"/>
          </ac:spMkLst>
        </pc:spChg>
        <pc:spChg chg="del mod">
          <ac:chgData name="Angelo Ziletti" userId="c78a18fba37b17ea" providerId="LiveId" clId="{4C02EB74-F4ED-44A7-9165-AA5AC9563241}" dt="2021-01-02T09:43:53.128" v="9152" actId="478"/>
          <ac:spMkLst>
            <pc:docMk/>
            <pc:sldMk cId="1557870001" sldId="341"/>
            <ac:spMk id="11" creationId="{6D4CDEAC-8B4C-4D67-9FD7-5B142758526E}"/>
          </ac:spMkLst>
        </pc:spChg>
        <pc:spChg chg="mod">
          <ac:chgData name="Angelo Ziletti" userId="c78a18fba37b17ea" providerId="LiveId" clId="{4C02EB74-F4ED-44A7-9165-AA5AC9563241}" dt="2021-01-02T09:43:18.094" v="9140"/>
          <ac:spMkLst>
            <pc:docMk/>
            <pc:sldMk cId="1557870001" sldId="341"/>
            <ac:spMk id="14" creationId="{11523CC0-9EA2-4A05-AB83-1199FC95CE69}"/>
          </ac:spMkLst>
        </pc:spChg>
        <pc:spChg chg="mod">
          <ac:chgData name="Angelo Ziletti" userId="c78a18fba37b17ea" providerId="LiveId" clId="{4C02EB74-F4ED-44A7-9165-AA5AC9563241}" dt="2021-01-02T09:43:18.094" v="9140"/>
          <ac:spMkLst>
            <pc:docMk/>
            <pc:sldMk cId="1557870001" sldId="341"/>
            <ac:spMk id="15" creationId="{6E17FD6D-416D-42CA-AB45-368C1517F79C}"/>
          </ac:spMkLst>
        </pc:spChg>
        <pc:spChg chg="mod">
          <ac:chgData name="Angelo Ziletti" userId="c78a18fba37b17ea" providerId="LiveId" clId="{4C02EB74-F4ED-44A7-9165-AA5AC9563241}" dt="2021-01-02T09:43:18.094" v="9140"/>
          <ac:spMkLst>
            <pc:docMk/>
            <pc:sldMk cId="1557870001" sldId="341"/>
            <ac:spMk id="16" creationId="{F6158E17-7A1B-4BFF-8D8B-E904E989A0D8}"/>
          </ac:spMkLst>
        </pc:spChg>
        <pc:spChg chg="mod">
          <ac:chgData name="Angelo Ziletti" userId="c78a18fba37b17ea" providerId="LiveId" clId="{4C02EB74-F4ED-44A7-9165-AA5AC9563241}" dt="2021-01-02T09:43:18.094" v="9140"/>
          <ac:spMkLst>
            <pc:docMk/>
            <pc:sldMk cId="1557870001" sldId="341"/>
            <ac:spMk id="21" creationId="{680A9615-5719-44FC-9190-3D4AF5054D29}"/>
          </ac:spMkLst>
        </pc:spChg>
        <pc:spChg chg="mod">
          <ac:chgData name="Angelo Ziletti" userId="c78a18fba37b17ea" providerId="LiveId" clId="{4C02EB74-F4ED-44A7-9165-AA5AC9563241}" dt="2021-01-02T09:43:18.094" v="9140"/>
          <ac:spMkLst>
            <pc:docMk/>
            <pc:sldMk cId="1557870001" sldId="341"/>
            <ac:spMk id="22" creationId="{72EF2675-4B58-457F-A679-B4B814EDA6E3}"/>
          </ac:spMkLst>
        </pc:spChg>
        <pc:spChg chg="mod">
          <ac:chgData name="Angelo Ziletti" userId="c78a18fba37b17ea" providerId="LiveId" clId="{4C02EB74-F4ED-44A7-9165-AA5AC9563241}" dt="2021-01-02T09:43:18.094" v="9140"/>
          <ac:spMkLst>
            <pc:docMk/>
            <pc:sldMk cId="1557870001" sldId="341"/>
            <ac:spMk id="23" creationId="{2EEFF04E-C34A-4FA7-B109-6C8250DFD9ED}"/>
          </ac:spMkLst>
        </pc:spChg>
        <pc:spChg chg="mod topLvl">
          <ac:chgData name="Angelo Ziletti" userId="c78a18fba37b17ea" providerId="LiveId" clId="{4C02EB74-F4ED-44A7-9165-AA5AC9563241}" dt="2021-01-02T09:46:19.064" v="9205" actId="164"/>
          <ac:spMkLst>
            <pc:docMk/>
            <pc:sldMk cId="1557870001" sldId="341"/>
            <ac:spMk id="28" creationId="{CC87C951-66DB-4F47-B0E4-E5CAC1D77669}"/>
          </ac:spMkLst>
        </pc:spChg>
        <pc:spChg chg="del mod topLvl">
          <ac:chgData name="Angelo Ziletti" userId="c78a18fba37b17ea" providerId="LiveId" clId="{4C02EB74-F4ED-44A7-9165-AA5AC9563241}" dt="2021-01-02T09:43:50.837" v="9150" actId="478"/>
          <ac:spMkLst>
            <pc:docMk/>
            <pc:sldMk cId="1557870001" sldId="341"/>
            <ac:spMk id="29" creationId="{4C2848F0-36EA-4EB2-BD35-989998F9A108}"/>
          </ac:spMkLst>
        </pc:spChg>
        <pc:spChg chg="mod topLvl">
          <ac:chgData name="Angelo Ziletti" userId="c78a18fba37b17ea" providerId="LiveId" clId="{4C02EB74-F4ED-44A7-9165-AA5AC9563241}" dt="2021-01-02T09:46:19.064" v="9205" actId="164"/>
          <ac:spMkLst>
            <pc:docMk/>
            <pc:sldMk cId="1557870001" sldId="341"/>
            <ac:spMk id="30" creationId="{093CDE1B-0AE1-49C7-B930-F1442129FF72}"/>
          </ac:spMkLst>
        </pc:spChg>
        <pc:spChg chg="mod topLvl">
          <ac:chgData name="Angelo Ziletti" userId="c78a18fba37b17ea" providerId="LiveId" clId="{4C02EB74-F4ED-44A7-9165-AA5AC9563241}" dt="2021-01-02T09:46:19.064" v="9205" actId="164"/>
          <ac:spMkLst>
            <pc:docMk/>
            <pc:sldMk cId="1557870001" sldId="341"/>
            <ac:spMk id="31" creationId="{7D2035D9-2C18-4A63-B6C5-635F9E37E128}"/>
          </ac:spMkLst>
        </pc:spChg>
        <pc:spChg chg="mod topLvl">
          <ac:chgData name="Angelo Ziletti" userId="c78a18fba37b17ea" providerId="LiveId" clId="{4C02EB74-F4ED-44A7-9165-AA5AC9563241}" dt="2021-01-02T09:46:19.064" v="9205" actId="164"/>
          <ac:spMkLst>
            <pc:docMk/>
            <pc:sldMk cId="1557870001" sldId="341"/>
            <ac:spMk id="32" creationId="{5489C4B5-FA33-48BE-BB61-FFAF9B444406}"/>
          </ac:spMkLst>
        </pc:spChg>
        <pc:spChg chg="del mod topLvl">
          <ac:chgData name="Angelo Ziletti" userId="c78a18fba37b17ea" providerId="LiveId" clId="{4C02EB74-F4ED-44A7-9165-AA5AC9563241}" dt="2021-01-02T09:43:49.157" v="9148" actId="478"/>
          <ac:spMkLst>
            <pc:docMk/>
            <pc:sldMk cId="1557870001" sldId="341"/>
            <ac:spMk id="33" creationId="{64CDDC37-8FE3-46B8-A785-94860115D1A5}"/>
          </ac:spMkLst>
        </pc:spChg>
        <pc:spChg chg="add mod">
          <ac:chgData name="Angelo Ziletti" userId="c78a18fba37b17ea" providerId="LiveId" clId="{4C02EB74-F4ED-44A7-9165-AA5AC9563241}" dt="2021-01-02T09:46:19.064" v="9205" actId="164"/>
          <ac:spMkLst>
            <pc:docMk/>
            <pc:sldMk cId="1557870001" sldId="341"/>
            <ac:spMk id="37" creationId="{A53ABAB4-5A90-4E32-911A-FF91E969AEE4}"/>
          </ac:spMkLst>
        </pc:spChg>
        <pc:spChg chg="add mod">
          <ac:chgData name="Angelo Ziletti" userId="c78a18fba37b17ea" providerId="LiveId" clId="{4C02EB74-F4ED-44A7-9165-AA5AC9563241}" dt="2021-01-02T09:46:19.064" v="9205" actId="164"/>
          <ac:spMkLst>
            <pc:docMk/>
            <pc:sldMk cId="1557870001" sldId="341"/>
            <ac:spMk id="38" creationId="{B21722B9-39B7-4EC9-83DE-FA5DE3A4CC4A}"/>
          </ac:spMkLst>
        </pc:spChg>
        <pc:spChg chg="add mod">
          <ac:chgData name="Angelo Ziletti" userId="c78a18fba37b17ea" providerId="LiveId" clId="{4C02EB74-F4ED-44A7-9165-AA5AC9563241}" dt="2021-01-02T09:46:19.064" v="9205" actId="164"/>
          <ac:spMkLst>
            <pc:docMk/>
            <pc:sldMk cId="1557870001" sldId="341"/>
            <ac:spMk id="41" creationId="{B4557CDD-0C66-444F-ADE7-3277FF2AC111}"/>
          </ac:spMkLst>
        </pc:spChg>
        <pc:spChg chg="add mod">
          <ac:chgData name="Angelo Ziletti" userId="c78a18fba37b17ea" providerId="LiveId" clId="{4C02EB74-F4ED-44A7-9165-AA5AC9563241}" dt="2021-01-02T09:46:19.064" v="9205" actId="164"/>
          <ac:spMkLst>
            <pc:docMk/>
            <pc:sldMk cId="1557870001" sldId="341"/>
            <ac:spMk id="42" creationId="{2310E36D-E359-4623-83B0-8111FCA247D2}"/>
          </ac:spMkLst>
        </pc:spChg>
        <pc:spChg chg="add mod">
          <ac:chgData name="Angelo Ziletti" userId="c78a18fba37b17ea" providerId="LiveId" clId="{4C02EB74-F4ED-44A7-9165-AA5AC9563241}" dt="2021-01-02T09:46:19.064" v="9205" actId="164"/>
          <ac:spMkLst>
            <pc:docMk/>
            <pc:sldMk cId="1557870001" sldId="341"/>
            <ac:spMk id="43" creationId="{FA410230-3455-493F-93E2-D54B08944DDD}"/>
          </ac:spMkLst>
        </pc:spChg>
        <pc:spChg chg="add mod">
          <ac:chgData name="Angelo Ziletti" userId="c78a18fba37b17ea" providerId="LiveId" clId="{4C02EB74-F4ED-44A7-9165-AA5AC9563241}" dt="2021-01-02T09:46:19.064" v="9205" actId="164"/>
          <ac:spMkLst>
            <pc:docMk/>
            <pc:sldMk cId="1557870001" sldId="341"/>
            <ac:spMk id="44" creationId="{857F20AE-9FB9-431D-A42E-0CA997E8A0F4}"/>
          </ac:spMkLst>
        </pc:spChg>
        <pc:spChg chg="add mod">
          <ac:chgData name="Angelo Ziletti" userId="c78a18fba37b17ea" providerId="LiveId" clId="{4C02EB74-F4ED-44A7-9165-AA5AC9563241}" dt="2021-01-02T09:46:19.064" v="9205" actId="164"/>
          <ac:spMkLst>
            <pc:docMk/>
            <pc:sldMk cId="1557870001" sldId="341"/>
            <ac:spMk id="47" creationId="{20C7DA77-FB5C-42A4-949F-A7F13E0403FC}"/>
          </ac:spMkLst>
        </pc:spChg>
        <pc:spChg chg="add mod">
          <ac:chgData name="Angelo Ziletti" userId="c78a18fba37b17ea" providerId="LiveId" clId="{4C02EB74-F4ED-44A7-9165-AA5AC9563241}" dt="2021-01-02T09:46:19.064" v="9205" actId="164"/>
          <ac:spMkLst>
            <pc:docMk/>
            <pc:sldMk cId="1557870001" sldId="341"/>
            <ac:spMk id="48" creationId="{0C1AF1D3-867A-4B66-9564-1256E5146D67}"/>
          </ac:spMkLst>
        </pc:spChg>
        <pc:spChg chg="add mod">
          <ac:chgData name="Angelo Ziletti" userId="c78a18fba37b17ea" providerId="LiveId" clId="{4C02EB74-F4ED-44A7-9165-AA5AC9563241}" dt="2021-01-02T12:14:29.425" v="10658" actId="20577"/>
          <ac:spMkLst>
            <pc:docMk/>
            <pc:sldMk cId="1557870001" sldId="341"/>
            <ac:spMk id="49" creationId="{2E4D7E41-BB2C-43A9-BE80-203801F54C0A}"/>
          </ac:spMkLst>
        </pc:spChg>
        <pc:spChg chg="add mod">
          <ac:chgData name="Angelo Ziletti" userId="c78a18fba37b17ea" providerId="LiveId" clId="{4C02EB74-F4ED-44A7-9165-AA5AC9563241}" dt="2021-01-02T12:14:26.810" v="10657" actId="20577"/>
          <ac:spMkLst>
            <pc:docMk/>
            <pc:sldMk cId="1557870001" sldId="341"/>
            <ac:spMk id="50" creationId="{45638434-F8D3-4A8B-BDFE-CF8E86472517}"/>
          </ac:spMkLst>
        </pc:spChg>
        <pc:spChg chg="add del mod">
          <ac:chgData name="Angelo Ziletti" userId="c78a18fba37b17ea" providerId="LiveId" clId="{4C02EB74-F4ED-44A7-9165-AA5AC9563241}" dt="2021-01-02T09:45:07.577" v="9177" actId="478"/>
          <ac:spMkLst>
            <pc:docMk/>
            <pc:sldMk cId="1557870001" sldId="341"/>
            <ac:spMk id="53" creationId="{F4E34140-4D21-4382-B220-D34F37813C05}"/>
          </ac:spMkLst>
        </pc:spChg>
        <pc:spChg chg="add mod">
          <ac:chgData name="Angelo Ziletti" userId="c78a18fba37b17ea" providerId="LiveId" clId="{4C02EB74-F4ED-44A7-9165-AA5AC9563241}" dt="2021-01-02T09:46:19.064" v="9205" actId="164"/>
          <ac:spMkLst>
            <pc:docMk/>
            <pc:sldMk cId="1557870001" sldId="341"/>
            <ac:spMk id="54" creationId="{2C0C883A-600F-483C-B5CD-6A3EF75A5711}"/>
          </ac:spMkLst>
        </pc:spChg>
        <pc:spChg chg="add mod">
          <ac:chgData name="Angelo Ziletti" userId="c78a18fba37b17ea" providerId="LiveId" clId="{4C02EB74-F4ED-44A7-9165-AA5AC9563241}" dt="2021-01-02T09:46:19.064" v="9205" actId="164"/>
          <ac:spMkLst>
            <pc:docMk/>
            <pc:sldMk cId="1557870001" sldId="341"/>
            <ac:spMk id="56" creationId="{8F4C7797-44DE-4B13-B8DE-BFBD11B05ED8}"/>
          </ac:spMkLst>
        </pc:spChg>
        <pc:spChg chg="add del mod">
          <ac:chgData name="Angelo Ziletti" userId="c78a18fba37b17ea" providerId="LiveId" clId="{4C02EB74-F4ED-44A7-9165-AA5AC9563241}" dt="2021-01-02T12:20:44.629" v="10749" actId="478"/>
          <ac:spMkLst>
            <pc:docMk/>
            <pc:sldMk cId="1557870001" sldId="341"/>
            <ac:spMk id="63" creationId="{6F30D2B8-A389-427E-A803-C011B83C3188}"/>
          </ac:spMkLst>
        </pc:spChg>
        <pc:spChg chg="add mod">
          <ac:chgData name="Angelo Ziletti" userId="c78a18fba37b17ea" providerId="LiveId" clId="{4C02EB74-F4ED-44A7-9165-AA5AC9563241}" dt="2021-01-02T10:24:32.856" v="9421" actId="1076"/>
          <ac:spMkLst>
            <pc:docMk/>
            <pc:sldMk cId="1557870001" sldId="341"/>
            <ac:spMk id="64" creationId="{4DA2D88C-D626-43A3-8D4A-6FD5671246D0}"/>
          </ac:spMkLst>
        </pc:spChg>
        <pc:spChg chg="add del mod">
          <ac:chgData name="Angelo Ziletti" userId="c78a18fba37b17ea" providerId="LiveId" clId="{4C02EB74-F4ED-44A7-9165-AA5AC9563241}" dt="2021-01-02T12:20:44.629" v="10751"/>
          <ac:spMkLst>
            <pc:docMk/>
            <pc:sldMk cId="1557870001" sldId="341"/>
            <ac:spMk id="66" creationId="{FB948B24-9A25-497D-A3A1-CE57A20E184A}"/>
          </ac:spMkLst>
        </pc:spChg>
        <pc:grpChg chg="add del mod">
          <ac:chgData name="Angelo Ziletti" userId="c78a18fba37b17ea" providerId="LiveId" clId="{4C02EB74-F4ED-44A7-9165-AA5AC9563241}" dt="2021-01-02T09:43:54.057" v="9153" actId="478"/>
          <ac:grpSpMkLst>
            <pc:docMk/>
            <pc:sldMk cId="1557870001" sldId="341"/>
            <ac:grpSpMk id="6" creationId="{07E29B34-BC73-484B-B1C5-C61F4C58686F}"/>
          </ac:grpSpMkLst>
        </pc:grpChg>
        <pc:grpChg chg="mod">
          <ac:chgData name="Angelo Ziletti" userId="c78a18fba37b17ea" providerId="LiveId" clId="{4C02EB74-F4ED-44A7-9165-AA5AC9563241}" dt="2021-01-02T09:43:18.094" v="9140"/>
          <ac:grpSpMkLst>
            <pc:docMk/>
            <pc:sldMk cId="1557870001" sldId="341"/>
            <ac:grpSpMk id="7" creationId="{E21AFD35-EBFF-44A9-8869-2AE7FFF64B39}"/>
          </ac:grpSpMkLst>
        </pc:grpChg>
        <pc:grpChg chg="add del mod">
          <ac:chgData name="Angelo Ziletti" userId="c78a18fba37b17ea" providerId="LiveId" clId="{4C02EB74-F4ED-44A7-9165-AA5AC9563241}" dt="2021-01-02T09:43:30.526" v="9142" actId="478"/>
          <ac:grpSpMkLst>
            <pc:docMk/>
            <pc:sldMk cId="1557870001" sldId="341"/>
            <ac:grpSpMk id="13" creationId="{B9B9AC3D-0D4A-48AE-8648-63878A62C559}"/>
          </ac:grpSpMkLst>
        </pc:grpChg>
        <pc:grpChg chg="add del mod">
          <ac:chgData name="Angelo Ziletti" userId="c78a18fba37b17ea" providerId="LiveId" clId="{4C02EB74-F4ED-44A7-9165-AA5AC9563241}" dt="2021-01-02T09:43:32.664" v="9143" actId="478"/>
          <ac:grpSpMkLst>
            <pc:docMk/>
            <pc:sldMk cId="1557870001" sldId="341"/>
            <ac:grpSpMk id="20" creationId="{515A64C1-7EC4-4C50-B945-1528A83E1A41}"/>
          </ac:grpSpMkLst>
        </pc:grpChg>
        <pc:grpChg chg="add del mod">
          <ac:chgData name="Angelo Ziletti" userId="c78a18fba37b17ea" providerId="LiveId" clId="{4C02EB74-F4ED-44A7-9165-AA5AC9563241}" dt="2021-01-02T09:43:37.034" v="9144" actId="165"/>
          <ac:grpSpMkLst>
            <pc:docMk/>
            <pc:sldMk cId="1557870001" sldId="341"/>
            <ac:grpSpMk id="26" creationId="{A4095718-BAA9-4763-83E0-568F3EF92F22}"/>
          </ac:grpSpMkLst>
        </pc:grpChg>
        <pc:grpChg chg="add del mod topLvl">
          <ac:chgData name="Angelo Ziletti" userId="c78a18fba37b17ea" providerId="LiveId" clId="{4C02EB74-F4ED-44A7-9165-AA5AC9563241}" dt="2021-01-02T09:43:46.874" v="9147" actId="165"/>
          <ac:grpSpMkLst>
            <pc:docMk/>
            <pc:sldMk cId="1557870001" sldId="341"/>
            <ac:grpSpMk id="27" creationId="{AE0F6228-E546-4127-8899-463788B743FF}"/>
          </ac:grpSpMkLst>
        </pc:grpChg>
        <pc:grpChg chg="add del mod">
          <ac:chgData name="Angelo Ziletti" userId="c78a18fba37b17ea" providerId="LiveId" clId="{4C02EB74-F4ED-44A7-9165-AA5AC9563241}" dt="2021-01-02T12:20:12.086" v="10687" actId="478"/>
          <ac:grpSpMkLst>
            <pc:docMk/>
            <pc:sldMk cId="1557870001" sldId="341"/>
            <ac:grpSpMk id="62" creationId="{72DAB856-FFC1-41EE-9690-85213BBEDD9B}"/>
          </ac:grpSpMkLst>
        </pc:grpChg>
        <pc:grpChg chg="del mod">
          <ac:chgData name="Angelo Ziletti" userId="c78a18fba37b17ea" providerId="LiveId" clId="{4C02EB74-F4ED-44A7-9165-AA5AC9563241}" dt="2021-01-02T12:26:06.265" v="11119" actId="478"/>
          <ac:grpSpMkLst>
            <pc:docMk/>
            <pc:sldMk cId="1557870001" sldId="341"/>
            <ac:grpSpMk id="69" creationId="{CE958581-0194-443B-A317-D2124D5347D0}"/>
          </ac:grpSpMkLst>
        </pc:grpChg>
        <pc:grpChg chg="del mod">
          <ac:chgData name="Angelo Ziletti" userId="c78a18fba37b17ea" providerId="LiveId" clId="{4C02EB74-F4ED-44A7-9165-AA5AC9563241}" dt="2021-01-02T12:26:19.895" v="11123" actId="478"/>
          <ac:grpSpMkLst>
            <pc:docMk/>
            <pc:sldMk cId="1557870001" sldId="341"/>
            <ac:grpSpMk id="72" creationId="{64ED856B-3B19-4268-991F-A78985583187}"/>
          </ac:grpSpMkLst>
        </pc:grpChg>
        <pc:grpChg chg="add mod">
          <ac:chgData name="Angelo Ziletti" userId="c78a18fba37b17ea" providerId="LiveId" clId="{4C02EB74-F4ED-44A7-9165-AA5AC9563241}" dt="2021-01-02T12:26:58.423" v="11128" actId="164"/>
          <ac:grpSpMkLst>
            <pc:docMk/>
            <pc:sldMk cId="1557870001" sldId="341"/>
            <ac:grpSpMk id="76" creationId="{B1CCC9AE-FF3E-4BA0-AE5C-6C4AA353002B}"/>
          </ac:grpSpMkLst>
        </pc:grpChg>
        <pc:grpChg chg="del mod">
          <ac:chgData name="Angelo Ziletti" userId="c78a18fba37b17ea" providerId="LiveId" clId="{4C02EB74-F4ED-44A7-9165-AA5AC9563241}" dt="2021-01-02T12:27:11.057" v="11134"/>
          <ac:grpSpMkLst>
            <pc:docMk/>
            <pc:sldMk cId="1557870001" sldId="341"/>
            <ac:grpSpMk id="79" creationId="{A039C1E0-DDC0-4EE2-A8C9-23131738BEC8}"/>
          </ac:grpSpMkLst>
        </pc:grpChg>
        <pc:grpChg chg="mod">
          <ac:chgData name="Angelo Ziletti" userId="c78a18fba37b17ea" providerId="LiveId" clId="{4C02EB74-F4ED-44A7-9165-AA5AC9563241}" dt="2021-01-02T12:27:11.057" v="11134"/>
          <ac:grpSpMkLst>
            <pc:docMk/>
            <pc:sldMk cId="1557870001" sldId="341"/>
            <ac:grpSpMk id="81" creationId="{C5669F76-D2D4-4F8B-B185-B9CBE29F99CB}"/>
          </ac:grpSpMkLst>
        </pc:grpChg>
        <pc:inkChg chg="add mod">
          <ac:chgData name="Angelo Ziletti" userId="c78a18fba37b17ea" providerId="LiveId" clId="{4C02EB74-F4ED-44A7-9165-AA5AC9563241}" dt="2021-01-02T12:26:02.906" v="11117"/>
          <ac:inkMkLst>
            <pc:docMk/>
            <pc:sldMk cId="1557870001" sldId="341"/>
            <ac:inkMk id="67" creationId="{B32E5D4B-76AF-44F0-AC35-73490B758C1D}"/>
          </ac:inkMkLst>
        </pc:inkChg>
        <pc:inkChg chg="add mod">
          <ac:chgData name="Angelo Ziletti" userId="c78a18fba37b17ea" providerId="LiveId" clId="{4C02EB74-F4ED-44A7-9165-AA5AC9563241}" dt="2021-01-02T12:26:02.906" v="11117"/>
          <ac:inkMkLst>
            <pc:docMk/>
            <pc:sldMk cId="1557870001" sldId="341"/>
            <ac:inkMk id="68" creationId="{BDF8B8F9-89B6-432B-9B67-26A044047816}"/>
          </ac:inkMkLst>
        </pc:inkChg>
        <pc:inkChg chg="add mod">
          <ac:chgData name="Angelo Ziletti" userId="c78a18fba37b17ea" providerId="LiveId" clId="{4C02EB74-F4ED-44A7-9165-AA5AC9563241}" dt="2021-01-02T12:26:17.176" v="11122"/>
          <ac:inkMkLst>
            <pc:docMk/>
            <pc:sldMk cId="1557870001" sldId="341"/>
            <ac:inkMk id="70" creationId="{768D1603-C19F-489E-81A4-8CE80C75F276}"/>
          </ac:inkMkLst>
        </pc:inkChg>
        <pc:inkChg chg="add mod">
          <ac:chgData name="Angelo Ziletti" userId="c78a18fba37b17ea" providerId="LiveId" clId="{4C02EB74-F4ED-44A7-9165-AA5AC9563241}" dt="2021-01-02T12:26:17.176" v="11122"/>
          <ac:inkMkLst>
            <pc:docMk/>
            <pc:sldMk cId="1557870001" sldId="341"/>
            <ac:inkMk id="71" creationId="{C2B45282-6CDC-4810-B70E-3DF4603AA91C}"/>
          </ac:inkMkLst>
        </pc:inkChg>
        <pc:inkChg chg="add mod">
          <ac:chgData name="Angelo Ziletti" userId="c78a18fba37b17ea" providerId="LiveId" clId="{4C02EB74-F4ED-44A7-9165-AA5AC9563241}" dt="2021-01-02T12:26:58.423" v="11128" actId="164"/>
          <ac:inkMkLst>
            <pc:docMk/>
            <pc:sldMk cId="1557870001" sldId="341"/>
            <ac:inkMk id="73" creationId="{D045DD1B-BF02-4EC1-AD3C-5B4F59F4C66B}"/>
          </ac:inkMkLst>
        </pc:inkChg>
        <pc:inkChg chg="add mod">
          <ac:chgData name="Angelo Ziletti" userId="c78a18fba37b17ea" providerId="LiveId" clId="{4C02EB74-F4ED-44A7-9165-AA5AC9563241}" dt="2021-01-02T12:26:58.423" v="11128" actId="164"/>
          <ac:inkMkLst>
            <pc:docMk/>
            <pc:sldMk cId="1557870001" sldId="341"/>
            <ac:inkMk id="74" creationId="{BEDADA5B-F4FA-44CC-A36A-546C5597308D}"/>
          </ac:inkMkLst>
        </pc:inkChg>
        <pc:inkChg chg="add del">
          <ac:chgData name="Angelo Ziletti" userId="c78a18fba37b17ea" providerId="LiveId" clId="{4C02EB74-F4ED-44A7-9165-AA5AC9563241}" dt="2021-01-02T12:26:51.989" v="11127" actId="478"/>
          <ac:inkMkLst>
            <pc:docMk/>
            <pc:sldMk cId="1557870001" sldId="341"/>
            <ac:inkMk id="75" creationId="{750030DC-A04E-4438-88BE-5C6274BA997F}"/>
          </ac:inkMkLst>
        </pc:inkChg>
        <pc:inkChg chg="add mod">
          <ac:chgData name="Angelo Ziletti" userId="c78a18fba37b17ea" providerId="LiveId" clId="{4C02EB74-F4ED-44A7-9165-AA5AC9563241}" dt="2021-01-02T12:27:11.057" v="11134"/>
          <ac:inkMkLst>
            <pc:docMk/>
            <pc:sldMk cId="1557870001" sldId="341"/>
            <ac:inkMk id="77" creationId="{6657BC56-2A7F-4D58-9DB3-A1B7702DD314}"/>
          </ac:inkMkLst>
        </pc:inkChg>
        <pc:inkChg chg="add mod">
          <ac:chgData name="Angelo Ziletti" userId="c78a18fba37b17ea" providerId="LiveId" clId="{4C02EB74-F4ED-44A7-9165-AA5AC9563241}" dt="2021-01-02T12:27:11.057" v="11134"/>
          <ac:inkMkLst>
            <pc:docMk/>
            <pc:sldMk cId="1557870001" sldId="341"/>
            <ac:inkMk id="78" creationId="{451198A7-5E86-43CC-BCE3-FFF0749736FD}"/>
          </ac:inkMkLst>
        </pc:inkChg>
        <pc:inkChg chg="add mod">
          <ac:chgData name="Angelo Ziletti" userId="c78a18fba37b17ea" providerId="LiveId" clId="{4C02EB74-F4ED-44A7-9165-AA5AC9563241}" dt="2021-01-02T12:27:11.057" v="11134"/>
          <ac:inkMkLst>
            <pc:docMk/>
            <pc:sldMk cId="1557870001" sldId="341"/>
            <ac:inkMk id="80" creationId="{CD93E30E-0B88-4666-AD28-77B6D22EA0EE}"/>
          </ac:inkMkLst>
        </pc:inkChg>
        <pc:cxnChg chg="mod">
          <ac:chgData name="Angelo Ziletti" userId="c78a18fba37b17ea" providerId="LiveId" clId="{4C02EB74-F4ED-44A7-9165-AA5AC9563241}" dt="2021-01-02T09:43:18.094" v="9140"/>
          <ac:cxnSpMkLst>
            <pc:docMk/>
            <pc:sldMk cId="1557870001" sldId="341"/>
            <ac:cxnSpMk id="8" creationId="{497E30FF-18B9-4507-869F-BB5A93A7DADF}"/>
          </ac:cxnSpMkLst>
        </pc:cxnChg>
        <pc:cxnChg chg="mod">
          <ac:chgData name="Angelo Ziletti" userId="c78a18fba37b17ea" providerId="LiveId" clId="{4C02EB74-F4ED-44A7-9165-AA5AC9563241}" dt="2021-01-02T09:43:18.094" v="9140"/>
          <ac:cxnSpMkLst>
            <pc:docMk/>
            <pc:sldMk cId="1557870001" sldId="341"/>
            <ac:cxnSpMk id="12" creationId="{FF551D56-0772-4910-836F-A852A987804D}"/>
          </ac:cxnSpMkLst>
        </pc:cxnChg>
        <pc:cxnChg chg="mod">
          <ac:chgData name="Angelo Ziletti" userId="c78a18fba37b17ea" providerId="LiveId" clId="{4C02EB74-F4ED-44A7-9165-AA5AC9563241}" dt="2021-01-02T09:43:18.094" v="9140"/>
          <ac:cxnSpMkLst>
            <pc:docMk/>
            <pc:sldMk cId="1557870001" sldId="341"/>
            <ac:cxnSpMk id="17" creationId="{8E09CAE5-3424-487A-A347-DC7F37ADB104}"/>
          </ac:cxnSpMkLst>
        </pc:cxnChg>
        <pc:cxnChg chg="mod">
          <ac:chgData name="Angelo Ziletti" userId="c78a18fba37b17ea" providerId="LiveId" clId="{4C02EB74-F4ED-44A7-9165-AA5AC9563241}" dt="2021-01-02T09:43:18.094" v="9140"/>
          <ac:cxnSpMkLst>
            <pc:docMk/>
            <pc:sldMk cId="1557870001" sldId="341"/>
            <ac:cxnSpMk id="18" creationId="{1333D407-AD03-4F7D-AA51-9C5A1A3307CC}"/>
          </ac:cxnSpMkLst>
        </pc:cxnChg>
        <pc:cxnChg chg="mod">
          <ac:chgData name="Angelo Ziletti" userId="c78a18fba37b17ea" providerId="LiveId" clId="{4C02EB74-F4ED-44A7-9165-AA5AC9563241}" dt="2021-01-02T09:43:18.094" v="9140"/>
          <ac:cxnSpMkLst>
            <pc:docMk/>
            <pc:sldMk cId="1557870001" sldId="341"/>
            <ac:cxnSpMk id="19" creationId="{B9E56517-CA17-4D02-8E92-7797F2B4D24A}"/>
          </ac:cxnSpMkLst>
        </pc:cxnChg>
        <pc:cxnChg chg="mod">
          <ac:chgData name="Angelo Ziletti" userId="c78a18fba37b17ea" providerId="LiveId" clId="{4C02EB74-F4ED-44A7-9165-AA5AC9563241}" dt="2021-01-02T09:43:18.094" v="9140"/>
          <ac:cxnSpMkLst>
            <pc:docMk/>
            <pc:sldMk cId="1557870001" sldId="341"/>
            <ac:cxnSpMk id="24" creationId="{4A73269A-26C7-439A-9932-7B2211D1F618}"/>
          </ac:cxnSpMkLst>
        </pc:cxnChg>
        <pc:cxnChg chg="mod">
          <ac:chgData name="Angelo Ziletti" userId="c78a18fba37b17ea" providerId="LiveId" clId="{4C02EB74-F4ED-44A7-9165-AA5AC9563241}" dt="2021-01-02T09:43:18.094" v="9140"/>
          <ac:cxnSpMkLst>
            <pc:docMk/>
            <pc:sldMk cId="1557870001" sldId="341"/>
            <ac:cxnSpMk id="25" creationId="{A31ED50A-F736-409D-9DAF-1DDAB8BA7BE3}"/>
          </ac:cxnSpMkLst>
        </pc:cxnChg>
        <pc:cxnChg chg="del mod topLvl">
          <ac:chgData name="Angelo Ziletti" userId="c78a18fba37b17ea" providerId="LiveId" clId="{4C02EB74-F4ED-44A7-9165-AA5AC9563241}" dt="2021-01-02T09:43:51.696" v="9151" actId="478"/>
          <ac:cxnSpMkLst>
            <pc:docMk/>
            <pc:sldMk cId="1557870001" sldId="341"/>
            <ac:cxnSpMk id="34" creationId="{D7B870D1-9595-43F0-B80D-E9208CC9472F}"/>
          </ac:cxnSpMkLst>
        </pc:cxnChg>
        <pc:cxnChg chg="mod topLvl">
          <ac:chgData name="Angelo Ziletti" userId="c78a18fba37b17ea" providerId="LiveId" clId="{4C02EB74-F4ED-44A7-9165-AA5AC9563241}" dt="2021-01-02T09:46:19.064" v="9205" actId="164"/>
          <ac:cxnSpMkLst>
            <pc:docMk/>
            <pc:sldMk cId="1557870001" sldId="341"/>
            <ac:cxnSpMk id="35" creationId="{3887872D-DFA7-48FF-948C-24BF07408D52}"/>
          </ac:cxnSpMkLst>
        </pc:cxnChg>
        <pc:cxnChg chg="mod topLvl">
          <ac:chgData name="Angelo Ziletti" userId="c78a18fba37b17ea" providerId="LiveId" clId="{4C02EB74-F4ED-44A7-9165-AA5AC9563241}" dt="2021-01-02T09:46:19.064" v="9205" actId="164"/>
          <ac:cxnSpMkLst>
            <pc:docMk/>
            <pc:sldMk cId="1557870001" sldId="341"/>
            <ac:cxnSpMk id="36" creationId="{6066D706-6D5C-44A0-BEDB-AB5754B6948E}"/>
          </ac:cxnSpMkLst>
        </pc:cxnChg>
        <pc:cxnChg chg="add mod">
          <ac:chgData name="Angelo Ziletti" userId="c78a18fba37b17ea" providerId="LiveId" clId="{4C02EB74-F4ED-44A7-9165-AA5AC9563241}" dt="2021-01-02T09:46:19.064" v="9205" actId="164"/>
          <ac:cxnSpMkLst>
            <pc:docMk/>
            <pc:sldMk cId="1557870001" sldId="341"/>
            <ac:cxnSpMk id="39" creationId="{4CAACDB6-0D07-4A36-A08C-77A9F6A5495D}"/>
          </ac:cxnSpMkLst>
        </pc:cxnChg>
        <pc:cxnChg chg="add mod">
          <ac:chgData name="Angelo Ziletti" userId="c78a18fba37b17ea" providerId="LiveId" clId="{4C02EB74-F4ED-44A7-9165-AA5AC9563241}" dt="2021-01-02T09:46:19.064" v="9205" actId="164"/>
          <ac:cxnSpMkLst>
            <pc:docMk/>
            <pc:sldMk cId="1557870001" sldId="341"/>
            <ac:cxnSpMk id="40" creationId="{99274459-D1F1-433B-AF09-2F57E3828A26}"/>
          </ac:cxnSpMkLst>
        </pc:cxnChg>
        <pc:cxnChg chg="add mod">
          <ac:chgData name="Angelo Ziletti" userId="c78a18fba37b17ea" providerId="LiveId" clId="{4C02EB74-F4ED-44A7-9165-AA5AC9563241}" dt="2021-01-02T09:46:19.064" v="9205" actId="164"/>
          <ac:cxnSpMkLst>
            <pc:docMk/>
            <pc:sldMk cId="1557870001" sldId="341"/>
            <ac:cxnSpMk id="45" creationId="{127843B1-D08B-4F80-83FC-BFB628EFD04E}"/>
          </ac:cxnSpMkLst>
        </pc:cxnChg>
        <pc:cxnChg chg="add mod">
          <ac:chgData name="Angelo Ziletti" userId="c78a18fba37b17ea" providerId="LiveId" clId="{4C02EB74-F4ED-44A7-9165-AA5AC9563241}" dt="2021-01-02T09:46:19.064" v="9205" actId="164"/>
          <ac:cxnSpMkLst>
            <pc:docMk/>
            <pc:sldMk cId="1557870001" sldId="341"/>
            <ac:cxnSpMk id="46" creationId="{D4730CD8-EDF1-40B8-98C5-DE45D4878335}"/>
          </ac:cxnSpMkLst>
        </pc:cxnChg>
        <pc:cxnChg chg="add del mod">
          <ac:chgData name="Angelo Ziletti" userId="c78a18fba37b17ea" providerId="LiveId" clId="{4C02EB74-F4ED-44A7-9165-AA5AC9563241}" dt="2021-01-02T09:45:08.456" v="9178" actId="478"/>
          <ac:cxnSpMkLst>
            <pc:docMk/>
            <pc:sldMk cId="1557870001" sldId="341"/>
            <ac:cxnSpMk id="51" creationId="{E65DCD7D-7FC8-49B3-8EDA-71508FE96667}"/>
          </ac:cxnSpMkLst>
        </pc:cxnChg>
        <pc:cxnChg chg="add mod">
          <ac:chgData name="Angelo Ziletti" userId="c78a18fba37b17ea" providerId="LiveId" clId="{4C02EB74-F4ED-44A7-9165-AA5AC9563241}" dt="2021-01-02T09:46:19.064" v="9205" actId="164"/>
          <ac:cxnSpMkLst>
            <pc:docMk/>
            <pc:sldMk cId="1557870001" sldId="341"/>
            <ac:cxnSpMk id="52" creationId="{3C0F64B1-7AF1-4DF3-B707-E017685F30FF}"/>
          </ac:cxnSpMkLst>
        </pc:cxnChg>
        <pc:cxnChg chg="add mod">
          <ac:chgData name="Angelo Ziletti" userId="c78a18fba37b17ea" providerId="LiveId" clId="{4C02EB74-F4ED-44A7-9165-AA5AC9563241}" dt="2021-01-02T09:46:19.064" v="9205" actId="164"/>
          <ac:cxnSpMkLst>
            <pc:docMk/>
            <pc:sldMk cId="1557870001" sldId="341"/>
            <ac:cxnSpMk id="57" creationId="{8845C4F9-DC5F-4DC7-983E-CFBE64BA02C1}"/>
          </ac:cxnSpMkLst>
        </pc:cxnChg>
        <pc:cxnChg chg="add mod">
          <ac:chgData name="Angelo Ziletti" userId="c78a18fba37b17ea" providerId="LiveId" clId="{4C02EB74-F4ED-44A7-9165-AA5AC9563241}" dt="2021-01-02T09:46:19.064" v="9205" actId="164"/>
          <ac:cxnSpMkLst>
            <pc:docMk/>
            <pc:sldMk cId="1557870001" sldId="341"/>
            <ac:cxnSpMk id="58" creationId="{F32E13DD-C290-4685-B5F9-B2F8F6247100}"/>
          </ac:cxnSpMkLst>
        </pc:cxnChg>
        <pc:cxnChg chg="add mod">
          <ac:chgData name="Angelo Ziletti" userId="c78a18fba37b17ea" providerId="LiveId" clId="{4C02EB74-F4ED-44A7-9165-AA5AC9563241}" dt="2021-01-02T09:46:19.064" v="9205" actId="164"/>
          <ac:cxnSpMkLst>
            <pc:docMk/>
            <pc:sldMk cId="1557870001" sldId="341"/>
            <ac:cxnSpMk id="59" creationId="{E485858E-A503-4023-ACC0-E6A8A40F717B}"/>
          </ac:cxnSpMkLst>
        </pc:cxnChg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510678098" sldId="342"/>
        </pc:sldMkLst>
      </pc:sldChg>
      <pc:sldChg chg="addSp delSp modSp add mod modAnim">
        <pc:chgData name="Angelo Ziletti" userId="c78a18fba37b17ea" providerId="LiveId" clId="{4C02EB74-F4ED-44A7-9165-AA5AC9563241}" dt="2021-01-02T12:14:13.603" v="10655" actId="20577"/>
        <pc:sldMkLst>
          <pc:docMk/>
          <pc:sldMk cId="4156876822" sldId="342"/>
        </pc:sldMkLst>
        <pc:spChg chg="mod">
          <ac:chgData name="Angelo Ziletti" userId="c78a18fba37b17ea" providerId="LiveId" clId="{4C02EB74-F4ED-44A7-9165-AA5AC9563241}" dt="2021-01-01T12:21:09.696" v="8792" actId="20577"/>
          <ac:spMkLst>
            <pc:docMk/>
            <pc:sldMk cId="4156876822" sldId="342"/>
            <ac:spMk id="4" creationId="{F94B49C6-60B5-4E9C-B8F8-B9918F092426}"/>
          </ac:spMkLst>
        </pc:spChg>
        <pc:spChg chg="mod">
          <ac:chgData name="Angelo Ziletti" userId="c78a18fba37b17ea" providerId="LiveId" clId="{4C02EB74-F4ED-44A7-9165-AA5AC9563241}" dt="2021-01-02T10:36:47.925" v="10191" actId="164"/>
          <ac:spMkLst>
            <pc:docMk/>
            <pc:sldMk cId="4156876822" sldId="342"/>
            <ac:spMk id="23" creationId="{3D57C510-9441-4362-B741-21257CF3E292}"/>
          </ac:spMkLst>
        </pc:spChg>
        <pc:spChg chg="mod">
          <ac:chgData name="Angelo Ziletti" userId="c78a18fba37b17ea" providerId="LiveId" clId="{4C02EB74-F4ED-44A7-9165-AA5AC9563241}" dt="2021-01-02T10:36:47.925" v="10191" actId="164"/>
          <ac:spMkLst>
            <pc:docMk/>
            <pc:sldMk cId="4156876822" sldId="342"/>
            <ac:spMk id="24" creationId="{8B148E32-CF7F-4C00-A55A-F20B7DE6BB2B}"/>
          </ac:spMkLst>
        </pc:spChg>
        <pc:spChg chg="mod">
          <ac:chgData name="Angelo Ziletti" userId="c78a18fba37b17ea" providerId="LiveId" clId="{4C02EB74-F4ED-44A7-9165-AA5AC9563241}" dt="2021-01-02T10:36:47.925" v="10191" actId="164"/>
          <ac:spMkLst>
            <pc:docMk/>
            <pc:sldMk cId="4156876822" sldId="342"/>
            <ac:spMk id="25" creationId="{A676E933-6874-4273-A8E3-A44B9C300F6D}"/>
          </ac:spMkLst>
        </pc:spChg>
        <pc:spChg chg="mod">
          <ac:chgData name="Angelo Ziletti" userId="c78a18fba37b17ea" providerId="LiveId" clId="{4C02EB74-F4ED-44A7-9165-AA5AC9563241}" dt="2021-01-02T10:36:47.925" v="10191" actId="164"/>
          <ac:spMkLst>
            <pc:docMk/>
            <pc:sldMk cId="4156876822" sldId="342"/>
            <ac:spMk id="43" creationId="{22625452-C9FF-4EC3-9ED7-7896AE7CF5F1}"/>
          </ac:spMkLst>
        </pc:spChg>
        <pc:spChg chg="mod">
          <ac:chgData name="Angelo Ziletti" userId="c78a18fba37b17ea" providerId="LiveId" clId="{4C02EB74-F4ED-44A7-9165-AA5AC9563241}" dt="2021-01-02T10:36:47.925" v="10191" actId="164"/>
          <ac:spMkLst>
            <pc:docMk/>
            <pc:sldMk cId="4156876822" sldId="342"/>
            <ac:spMk id="44" creationId="{4E5890D4-951A-47D8-AA4B-84EAD7A88012}"/>
          </ac:spMkLst>
        </pc:spChg>
        <pc:spChg chg="mod">
          <ac:chgData name="Angelo Ziletti" userId="c78a18fba37b17ea" providerId="LiveId" clId="{4C02EB74-F4ED-44A7-9165-AA5AC9563241}" dt="2021-01-02T10:36:47.925" v="10191" actId="164"/>
          <ac:spMkLst>
            <pc:docMk/>
            <pc:sldMk cId="4156876822" sldId="342"/>
            <ac:spMk id="45" creationId="{82CDA30C-EF9C-4D56-AF30-8A7C21DE6285}"/>
          </ac:spMkLst>
        </pc:spChg>
        <pc:spChg chg="mod">
          <ac:chgData name="Angelo Ziletti" userId="c78a18fba37b17ea" providerId="LiveId" clId="{4C02EB74-F4ED-44A7-9165-AA5AC9563241}" dt="2021-01-02T10:36:47.925" v="10191" actId="164"/>
          <ac:spMkLst>
            <pc:docMk/>
            <pc:sldMk cId="4156876822" sldId="342"/>
            <ac:spMk id="50" creationId="{13DA691E-86E6-43EF-BF9D-E42EABADF82B}"/>
          </ac:spMkLst>
        </pc:spChg>
        <pc:spChg chg="mod">
          <ac:chgData name="Angelo Ziletti" userId="c78a18fba37b17ea" providerId="LiveId" clId="{4C02EB74-F4ED-44A7-9165-AA5AC9563241}" dt="2021-01-02T10:36:47.925" v="10191" actId="164"/>
          <ac:spMkLst>
            <pc:docMk/>
            <pc:sldMk cId="4156876822" sldId="342"/>
            <ac:spMk id="51" creationId="{81C250F4-0426-4BE3-99DB-341E2C36A1A8}"/>
          </ac:spMkLst>
        </pc:spChg>
        <pc:spChg chg="mod">
          <ac:chgData name="Angelo Ziletti" userId="c78a18fba37b17ea" providerId="LiveId" clId="{4C02EB74-F4ED-44A7-9165-AA5AC9563241}" dt="2021-01-02T10:36:47.925" v="10191" actId="164"/>
          <ac:spMkLst>
            <pc:docMk/>
            <pc:sldMk cId="4156876822" sldId="342"/>
            <ac:spMk id="52" creationId="{330AE78E-2F8B-4EA4-8EB7-DB71080CF223}"/>
          </ac:spMkLst>
        </pc:spChg>
        <pc:spChg chg="mod">
          <ac:chgData name="Angelo Ziletti" userId="c78a18fba37b17ea" providerId="LiveId" clId="{4C02EB74-F4ED-44A7-9165-AA5AC9563241}" dt="2021-01-02T12:14:13.603" v="10655" actId="20577"/>
          <ac:spMkLst>
            <pc:docMk/>
            <pc:sldMk cId="4156876822" sldId="342"/>
            <ac:spMk id="57" creationId="{7D1DB0C0-597E-4527-8362-2EDBAB0E1D29}"/>
          </ac:spMkLst>
        </pc:spChg>
        <pc:spChg chg="mod">
          <ac:chgData name="Angelo Ziletti" userId="c78a18fba37b17ea" providerId="LiveId" clId="{4C02EB74-F4ED-44A7-9165-AA5AC9563241}" dt="2021-01-02T10:36:47.925" v="10191" actId="164"/>
          <ac:spMkLst>
            <pc:docMk/>
            <pc:sldMk cId="4156876822" sldId="342"/>
            <ac:spMk id="58" creationId="{A7DBC7EA-8A07-4CF1-87AB-F1F5C3C91B33}"/>
          </ac:spMkLst>
        </pc:spChg>
        <pc:spChg chg="mod">
          <ac:chgData name="Angelo Ziletti" userId="c78a18fba37b17ea" providerId="LiveId" clId="{4C02EB74-F4ED-44A7-9165-AA5AC9563241}" dt="2021-01-02T12:14:10.704" v="10654" actId="20577"/>
          <ac:spMkLst>
            <pc:docMk/>
            <pc:sldMk cId="4156876822" sldId="342"/>
            <ac:spMk id="59" creationId="{9287527A-AD95-4C9F-977A-81D9508ADFF7}"/>
          </ac:spMkLst>
        </pc:spChg>
        <pc:spChg chg="mod">
          <ac:chgData name="Angelo Ziletti" userId="c78a18fba37b17ea" providerId="LiveId" clId="{4C02EB74-F4ED-44A7-9165-AA5AC9563241}" dt="2021-01-02T10:36:47.925" v="10191" actId="164"/>
          <ac:spMkLst>
            <pc:docMk/>
            <pc:sldMk cId="4156876822" sldId="342"/>
            <ac:spMk id="64" creationId="{E2978EAF-C6FE-4B33-85FE-F22B4D55ED24}"/>
          </ac:spMkLst>
        </pc:spChg>
        <pc:spChg chg="mod">
          <ac:chgData name="Angelo Ziletti" userId="c78a18fba37b17ea" providerId="LiveId" clId="{4C02EB74-F4ED-44A7-9165-AA5AC9563241}" dt="2021-01-02T10:36:47.925" v="10191" actId="164"/>
          <ac:spMkLst>
            <pc:docMk/>
            <pc:sldMk cId="4156876822" sldId="342"/>
            <ac:spMk id="65" creationId="{BA23567F-5693-45E6-BE81-210B82E62BE8}"/>
          </ac:spMkLst>
        </pc:spChg>
        <pc:spChg chg="mod">
          <ac:chgData name="Angelo Ziletti" userId="c78a18fba37b17ea" providerId="LiveId" clId="{4C02EB74-F4ED-44A7-9165-AA5AC9563241}" dt="2021-01-02T10:36:47.925" v="10191" actId="164"/>
          <ac:spMkLst>
            <pc:docMk/>
            <pc:sldMk cId="4156876822" sldId="342"/>
            <ac:spMk id="66" creationId="{6122D7CF-9386-45AD-B04B-73A1DAF2B1E1}"/>
          </ac:spMkLst>
        </pc:spChg>
        <pc:spChg chg="mod">
          <ac:chgData name="Angelo Ziletti" userId="c78a18fba37b17ea" providerId="LiveId" clId="{4C02EB74-F4ED-44A7-9165-AA5AC9563241}" dt="2021-01-02T10:36:47.925" v="10191" actId="164"/>
          <ac:spMkLst>
            <pc:docMk/>
            <pc:sldMk cId="4156876822" sldId="342"/>
            <ac:spMk id="68" creationId="{A5C0E6AE-33B1-4464-B46E-3E1BEADCAA1C}"/>
          </ac:spMkLst>
        </pc:spChg>
        <pc:spChg chg="mod">
          <ac:chgData name="Angelo Ziletti" userId="c78a18fba37b17ea" providerId="LiveId" clId="{4C02EB74-F4ED-44A7-9165-AA5AC9563241}" dt="2021-01-02T10:36:47.925" v="10191" actId="164"/>
          <ac:spMkLst>
            <pc:docMk/>
            <pc:sldMk cId="4156876822" sldId="342"/>
            <ac:spMk id="69" creationId="{E056A491-F26E-4911-A4FA-E695872840F7}"/>
          </ac:spMkLst>
        </pc:spChg>
        <pc:spChg chg="mod">
          <ac:chgData name="Angelo Ziletti" userId="c78a18fba37b17ea" providerId="LiveId" clId="{4C02EB74-F4ED-44A7-9165-AA5AC9563241}" dt="2021-01-02T10:36:47.925" v="10191" actId="164"/>
          <ac:spMkLst>
            <pc:docMk/>
            <pc:sldMk cId="4156876822" sldId="342"/>
            <ac:spMk id="70" creationId="{B3EA85F7-9C8C-49EC-B41F-A572486809B4}"/>
          </ac:spMkLst>
        </pc:spChg>
        <pc:spChg chg="mod">
          <ac:chgData name="Angelo Ziletti" userId="c78a18fba37b17ea" providerId="LiveId" clId="{4C02EB74-F4ED-44A7-9165-AA5AC9563241}" dt="2021-01-02T10:36:47.925" v="10191" actId="164"/>
          <ac:spMkLst>
            <pc:docMk/>
            <pc:sldMk cId="4156876822" sldId="342"/>
            <ac:spMk id="71" creationId="{48E57ECC-5372-49AB-BD36-AE55B7FF92B6}"/>
          </ac:spMkLst>
        </pc:spChg>
        <pc:spChg chg="mod">
          <ac:chgData name="Angelo Ziletti" userId="c78a18fba37b17ea" providerId="LiveId" clId="{4C02EB74-F4ED-44A7-9165-AA5AC9563241}" dt="2021-01-02T10:36:47.925" v="10191" actId="164"/>
          <ac:spMkLst>
            <pc:docMk/>
            <pc:sldMk cId="4156876822" sldId="342"/>
            <ac:spMk id="72" creationId="{4C1E1FD2-03A7-40C2-9335-F7C200E8650D}"/>
          </ac:spMkLst>
        </pc:spChg>
        <pc:spChg chg="mod">
          <ac:chgData name="Angelo Ziletti" userId="c78a18fba37b17ea" providerId="LiveId" clId="{4C02EB74-F4ED-44A7-9165-AA5AC9563241}" dt="2021-01-02T10:36:47.925" v="10191" actId="164"/>
          <ac:spMkLst>
            <pc:docMk/>
            <pc:sldMk cId="4156876822" sldId="342"/>
            <ac:spMk id="73" creationId="{B1191CEA-0EF7-481C-AEB2-0C742AE98E6C}"/>
          </ac:spMkLst>
        </pc:spChg>
        <pc:spChg chg="mod">
          <ac:chgData name="Angelo Ziletti" userId="c78a18fba37b17ea" providerId="LiveId" clId="{4C02EB74-F4ED-44A7-9165-AA5AC9563241}" dt="2021-01-02T10:36:47.925" v="10191" actId="164"/>
          <ac:spMkLst>
            <pc:docMk/>
            <pc:sldMk cId="4156876822" sldId="342"/>
            <ac:spMk id="74" creationId="{5B169A2C-439F-4DE0-BFEF-734FA92C9613}"/>
          </ac:spMkLst>
        </pc:spChg>
        <pc:spChg chg="mod">
          <ac:chgData name="Angelo Ziletti" userId="c78a18fba37b17ea" providerId="LiveId" clId="{4C02EB74-F4ED-44A7-9165-AA5AC9563241}" dt="2021-01-02T10:36:47.925" v="10191" actId="164"/>
          <ac:spMkLst>
            <pc:docMk/>
            <pc:sldMk cId="4156876822" sldId="342"/>
            <ac:spMk id="75" creationId="{B5F0BD88-117B-4B61-BB16-09A213189E10}"/>
          </ac:spMkLst>
        </pc:spChg>
        <pc:spChg chg="mod">
          <ac:chgData name="Angelo Ziletti" userId="c78a18fba37b17ea" providerId="LiveId" clId="{4C02EB74-F4ED-44A7-9165-AA5AC9563241}" dt="2021-01-02T10:36:47.925" v="10191" actId="164"/>
          <ac:spMkLst>
            <pc:docMk/>
            <pc:sldMk cId="4156876822" sldId="342"/>
            <ac:spMk id="76" creationId="{E70F896D-A35E-4F0B-99DD-BD612C103FCE}"/>
          </ac:spMkLst>
        </pc:spChg>
        <pc:spChg chg="mod">
          <ac:chgData name="Angelo Ziletti" userId="c78a18fba37b17ea" providerId="LiveId" clId="{4C02EB74-F4ED-44A7-9165-AA5AC9563241}" dt="2021-01-02T10:36:47.925" v="10191" actId="164"/>
          <ac:spMkLst>
            <pc:docMk/>
            <pc:sldMk cId="4156876822" sldId="342"/>
            <ac:spMk id="77" creationId="{263BB507-3592-4E6B-BA22-BB88D0D2838D}"/>
          </ac:spMkLst>
        </pc:spChg>
        <pc:spChg chg="mod">
          <ac:chgData name="Angelo Ziletti" userId="c78a18fba37b17ea" providerId="LiveId" clId="{4C02EB74-F4ED-44A7-9165-AA5AC9563241}" dt="2021-01-02T10:36:47.925" v="10191" actId="164"/>
          <ac:spMkLst>
            <pc:docMk/>
            <pc:sldMk cId="4156876822" sldId="342"/>
            <ac:spMk id="78" creationId="{94C07A43-FFFF-40DD-BB0E-CBEE13B6D56B}"/>
          </ac:spMkLst>
        </pc:spChg>
        <pc:spChg chg="add del mod">
          <ac:chgData name="Angelo Ziletti" userId="c78a18fba37b17ea" providerId="LiveId" clId="{4C02EB74-F4ED-44A7-9165-AA5AC9563241}" dt="2021-01-01T12:21:26.484" v="8796" actId="478"/>
          <ac:spMkLst>
            <pc:docMk/>
            <pc:sldMk cId="4156876822" sldId="342"/>
            <ac:spMk id="79" creationId="{B3B40CA3-8810-4196-AD33-BB1F12645680}"/>
          </ac:spMkLst>
        </pc:spChg>
        <pc:spChg chg="del">
          <ac:chgData name="Angelo Ziletti" userId="c78a18fba37b17ea" providerId="LiveId" clId="{4C02EB74-F4ED-44A7-9165-AA5AC9563241}" dt="2021-01-01T12:26:20.304" v="8894" actId="478"/>
          <ac:spMkLst>
            <pc:docMk/>
            <pc:sldMk cId="4156876822" sldId="342"/>
            <ac:spMk id="80" creationId="{1446898E-C65B-4DFE-80ED-5CE81AEA8826}"/>
          </ac:spMkLst>
        </pc:spChg>
        <pc:spChg chg="add del mod">
          <ac:chgData name="Angelo Ziletti" userId="c78a18fba37b17ea" providerId="LiveId" clId="{4C02EB74-F4ED-44A7-9165-AA5AC9563241}" dt="2021-01-01T12:21:29.821" v="8799" actId="478"/>
          <ac:spMkLst>
            <pc:docMk/>
            <pc:sldMk cId="4156876822" sldId="342"/>
            <ac:spMk id="81" creationId="{4767C357-95F7-4C39-95C0-16C5FD49C63E}"/>
          </ac:spMkLst>
        </pc:spChg>
        <pc:spChg chg="mod topLvl">
          <ac:chgData name="Angelo Ziletti" userId="c78a18fba37b17ea" providerId="LiveId" clId="{4C02EB74-F4ED-44A7-9165-AA5AC9563241}" dt="2021-01-01T12:23:24.424" v="8832" actId="164"/>
          <ac:spMkLst>
            <pc:docMk/>
            <pc:sldMk cId="4156876822" sldId="342"/>
            <ac:spMk id="87" creationId="{BBBD2D70-C9AB-4DEB-B732-B99EB01D6CBE}"/>
          </ac:spMkLst>
        </pc:spChg>
        <pc:spChg chg="mod">
          <ac:chgData name="Angelo Ziletti" userId="c78a18fba37b17ea" providerId="LiveId" clId="{4C02EB74-F4ED-44A7-9165-AA5AC9563241}" dt="2021-01-02T10:36:47.925" v="10191" actId="164"/>
          <ac:spMkLst>
            <pc:docMk/>
            <pc:sldMk cId="4156876822" sldId="342"/>
            <ac:spMk id="88" creationId="{FAD07C74-AED7-4DEF-A76C-9204100D7F12}"/>
          </ac:spMkLst>
        </pc:spChg>
        <pc:spChg chg="mod">
          <ac:chgData name="Angelo Ziletti" userId="c78a18fba37b17ea" providerId="LiveId" clId="{4C02EB74-F4ED-44A7-9165-AA5AC9563241}" dt="2021-01-02T10:36:47.925" v="10191" actId="164"/>
          <ac:spMkLst>
            <pc:docMk/>
            <pc:sldMk cId="4156876822" sldId="342"/>
            <ac:spMk id="93" creationId="{167FD4BF-227D-4B4A-8EC5-6C07B11EEFEE}"/>
          </ac:spMkLst>
        </pc:spChg>
        <pc:spChg chg="mod">
          <ac:chgData name="Angelo Ziletti" userId="c78a18fba37b17ea" providerId="LiveId" clId="{4C02EB74-F4ED-44A7-9165-AA5AC9563241}" dt="2021-01-02T10:36:47.925" v="10191" actId="164"/>
          <ac:spMkLst>
            <pc:docMk/>
            <pc:sldMk cId="4156876822" sldId="342"/>
            <ac:spMk id="95" creationId="{EBDF6E32-7F17-4C45-8D07-00D6EAE8814E}"/>
          </ac:spMkLst>
        </pc:spChg>
        <pc:spChg chg="mod">
          <ac:chgData name="Angelo Ziletti" userId="c78a18fba37b17ea" providerId="LiveId" clId="{4C02EB74-F4ED-44A7-9165-AA5AC9563241}" dt="2021-01-02T12:14:07.099" v="10651" actId="20577"/>
          <ac:spMkLst>
            <pc:docMk/>
            <pc:sldMk cId="4156876822" sldId="342"/>
            <ac:spMk id="97" creationId="{CC8DE1E7-3D3C-416F-9E4C-85E9B17DADAC}"/>
          </ac:spMkLst>
        </pc:spChg>
        <pc:spChg chg="mod">
          <ac:chgData name="Angelo Ziletti" userId="c78a18fba37b17ea" providerId="LiveId" clId="{4C02EB74-F4ED-44A7-9165-AA5AC9563241}" dt="2021-01-02T10:36:47.925" v="10191" actId="164"/>
          <ac:spMkLst>
            <pc:docMk/>
            <pc:sldMk cId="4156876822" sldId="342"/>
            <ac:spMk id="103" creationId="{5297C40E-D021-481E-A323-1DBF09C31E4E}"/>
          </ac:spMkLst>
        </pc:spChg>
        <pc:spChg chg="add del mod">
          <ac:chgData name="Angelo Ziletti" userId="c78a18fba37b17ea" providerId="LiveId" clId="{4C02EB74-F4ED-44A7-9165-AA5AC9563241}" dt="2021-01-02T10:32:39.610" v="9855" actId="22"/>
          <ac:spMkLst>
            <pc:docMk/>
            <pc:sldMk cId="4156876822" sldId="342"/>
            <ac:spMk id="111" creationId="{05B3A3DF-7CDC-42FA-BEF3-F7CB0F8321FD}"/>
          </ac:spMkLst>
        </pc:spChg>
        <pc:spChg chg="mod topLvl">
          <ac:chgData name="Angelo Ziletti" userId="c78a18fba37b17ea" providerId="LiveId" clId="{4C02EB74-F4ED-44A7-9165-AA5AC9563241}" dt="2021-01-01T12:21:35.642" v="8801" actId="164"/>
          <ac:spMkLst>
            <pc:docMk/>
            <pc:sldMk cId="4156876822" sldId="342"/>
            <ac:spMk id="131" creationId="{1F89F2F0-8AB0-479A-9F24-6F1F95AF29E8}"/>
          </ac:spMkLst>
        </pc:spChg>
        <pc:grpChg chg="add mod">
          <ac:chgData name="Angelo Ziletti" userId="c78a18fba37b17ea" providerId="LiveId" clId="{4C02EB74-F4ED-44A7-9165-AA5AC9563241}" dt="2021-01-01T12:21:35.642" v="8801" actId="164"/>
          <ac:grpSpMkLst>
            <pc:docMk/>
            <pc:sldMk cId="4156876822" sldId="342"/>
            <ac:grpSpMk id="5" creationId="{BC1B7087-D452-47C9-8CB7-46AB56E8EFAD}"/>
          </ac:grpSpMkLst>
        </pc:grpChg>
        <pc:grpChg chg="add mod">
          <ac:chgData name="Angelo Ziletti" userId="c78a18fba37b17ea" providerId="LiveId" clId="{4C02EB74-F4ED-44A7-9165-AA5AC9563241}" dt="2021-01-01T12:23:24.424" v="8832" actId="164"/>
          <ac:grpSpMkLst>
            <pc:docMk/>
            <pc:sldMk cId="4156876822" sldId="342"/>
            <ac:grpSpMk id="8" creationId="{C300503A-169B-48C7-BE8A-5C40A6E3CD18}"/>
          </ac:grpSpMkLst>
        </pc:grpChg>
        <pc:grpChg chg="add mod">
          <ac:chgData name="Angelo Ziletti" userId="c78a18fba37b17ea" providerId="LiveId" clId="{4C02EB74-F4ED-44A7-9165-AA5AC9563241}" dt="2021-01-02T10:36:47.925" v="10191" actId="164"/>
          <ac:grpSpMkLst>
            <pc:docMk/>
            <pc:sldMk cId="4156876822" sldId="342"/>
            <ac:grpSpMk id="9" creationId="{B02E9E74-3881-4AA7-A220-4A29B3B38101}"/>
          </ac:grpSpMkLst>
        </pc:grpChg>
        <pc:grpChg chg="mod">
          <ac:chgData name="Angelo Ziletti" userId="c78a18fba37b17ea" providerId="LiveId" clId="{4C02EB74-F4ED-44A7-9165-AA5AC9563241}" dt="2021-01-02T10:36:47.925" v="10191" actId="164"/>
          <ac:grpSpMkLst>
            <pc:docMk/>
            <pc:sldMk cId="4156876822" sldId="342"/>
            <ac:grpSpMk id="42" creationId="{D4B6BFA5-DF7B-41F5-819A-F05F88D352A0}"/>
          </ac:grpSpMkLst>
        </pc:grpChg>
        <pc:grpChg chg="mod">
          <ac:chgData name="Angelo Ziletti" userId="c78a18fba37b17ea" providerId="LiveId" clId="{4C02EB74-F4ED-44A7-9165-AA5AC9563241}" dt="2021-01-02T10:36:47.925" v="10191" actId="164"/>
          <ac:grpSpMkLst>
            <pc:docMk/>
            <pc:sldMk cId="4156876822" sldId="342"/>
            <ac:grpSpMk id="49" creationId="{222D6EF7-2D86-4074-99D0-9AD2FD142589}"/>
          </ac:grpSpMkLst>
        </pc:grpChg>
        <pc:grpChg chg="mod">
          <ac:chgData name="Angelo Ziletti" userId="c78a18fba37b17ea" providerId="LiveId" clId="{4C02EB74-F4ED-44A7-9165-AA5AC9563241}" dt="2021-01-02T10:36:47.925" v="10191" actId="164"/>
          <ac:grpSpMkLst>
            <pc:docMk/>
            <pc:sldMk cId="4156876822" sldId="342"/>
            <ac:grpSpMk id="56" creationId="{AAE0BC66-36D9-43EC-8397-798B80F77BFC}"/>
          </ac:grpSpMkLst>
        </pc:grpChg>
        <pc:grpChg chg="mod">
          <ac:chgData name="Angelo Ziletti" userId="c78a18fba37b17ea" providerId="LiveId" clId="{4C02EB74-F4ED-44A7-9165-AA5AC9563241}" dt="2021-01-02T10:36:47.925" v="10191" actId="164"/>
          <ac:grpSpMkLst>
            <pc:docMk/>
            <pc:sldMk cId="4156876822" sldId="342"/>
            <ac:grpSpMk id="82" creationId="{ABD09B01-206F-4EAD-AE97-BDA5F1D49516}"/>
          </ac:grpSpMkLst>
        </pc:grpChg>
        <pc:grpChg chg="mod">
          <ac:chgData name="Angelo Ziletti" userId="c78a18fba37b17ea" providerId="LiveId" clId="{4C02EB74-F4ED-44A7-9165-AA5AC9563241}" dt="2021-01-02T10:36:47.925" v="10191" actId="164"/>
          <ac:grpSpMkLst>
            <pc:docMk/>
            <pc:sldMk cId="4156876822" sldId="342"/>
            <ac:grpSpMk id="83" creationId="{6714BE90-7E2C-4CD3-858B-353D6E379EE2}"/>
          </ac:grpSpMkLst>
        </pc:grpChg>
        <pc:grpChg chg="mod">
          <ac:chgData name="Angelo Ziletti" userId="c78a18fba37b17ea" providerId="LiveId" clId="{4C02EB74-F4ED-44A7-9165-AA5AC9563241}" dt="2021-01-02T10:36:47.925" v="10191" actId="164"/>
          <ac:grpSpMkLst>
            <pc:docMk/>
            <pc:sldMk cId="4156876822" sldId="342"/>
            <ac:grpSpMk id="84" creationId="{05AD02F0-B1E8-4EB1-9310-CDD7AC03DDB0}"/>
          </ac:grpSpMkLst>
        </pc:grpChg>
        <pc:grpChg chg="add del mod">
          <ac:chgData name="Angelo Ziletti" userId="c78a18fba37b17ea" providerId="LiveId" clId="{4C02EB74-F4ED-44A7-9165-AA5AC9563241}" dt="2021-01-01T12:22:25.694" v="8821" actId="165"/>
          <ac:grpSpMkLst>
            <pc:docMk/>
            <pc:sldMk cId="4156876822" sldId="342"/>
            <ac:grpSpMk id="85" creationId="{0BD0D25A-6250-4C8E-A635-2C6127F243F6}"/>
          </ac:grpSpMkLst>
        </pc:grpChg>
        <pc:grpChg chg="mod">
          <ac:chgData name="Angelo Ziletti" userId="c78a18fba37b17ea" providerId="LiveId" clId="{4C02EB74-F4ED-44A7-9165-AA5AC9563241}" dt="2021-01-02T10:36:47.925" v="10191" actId="164"/>
          <ac:grpSpMkLst>
            <pc:docMk/>
            <pc:sldMk cId="4156876822" sldId="342"/>
            <ac:grpSpMk id="99" creationId="{D3E9CDBD-E152-4FAB-9C61-275FAEF13A2D}"/>
          </ac:grpSpMkLst>
        </pc:grpChg>
        <pc:grpChg chg="mod">
          <ac:chgData name="Angelo Ziletti" userId="c78a18fba37b17ea" providerId="LiveId" clId="{4C02EB74-F4ED-44A7-9165-AA5AC9563241}" dt="2021-01-02T10:36:47.925" v="10191" actId="164"/>
          <ac:grpSpMkLst>
            <pc:docMk/>
            <pc:sldMk cId="4156876822" sldId="342"/>
            <ac:grpSpMk id="100" creationId="{283C074B-F3B5-4831-A3D1-CDE92E65A764}"/>
          </ac:grpSpMkLst>
        </pc:grpChg>
        <pc:grpChg chg="mod">
          <ac:chgData name="Angelo Ziletti" userId="c78a18fba37b17ea" providerId="LiveId" clId="{4C02EB74-F4ED-44A7-9165-AA5AC9563241}" dt="2021-01-02T10:36:47.925" v="10191" actId="164"/>
          <ac:grpSpMkLst>
            <pc:docMk/>
            <pc:sldMk cId="4156876822" sldId="342"/>
            <ac:grpSpMk id="101" creationId="{E20E6D38-82A6-4ADC-8502-B1D828DD76DE}"/>
          </ac:grpSpMkLst>
        </pc:grpChg>
        <pc:grpChg chg="mod">
          <ac:chgData name="Angelo Ziletti" userId="c78a18fba37b17ea" providerId="LiveId" clId="{4C02EB74-F4ED-44A7-9165-AA5AC9563241}" dt="2021-01-02T10:36:47.925" v="10191" actId="164"/>
          <ac:grpSpMkLst>
            <pc:docMk/>
            <pc:sldMk cId="4156876822" sldId="342"/>
            <ac:grpSpMk id="102" creationId="{F5514515-F348-4431-9462-B04DCBCFE2AE}"/>
          </ac:grpSpMkLst>
        </pc:grpChg>
        <pc:grpChg chg="del mod">
          <ac:chgData name="Angelo Ziletti" userId="c78a18fba37b17ea" providerId="LiveId" clId="{4C02EB74-F4ED-44A7-9165-AA5AC9563241}" dt="2021-01-01T12:21:33.513" v="8800" actId="165"/>
          <ac:grpSpMkLst>
            <pc:docMk/>
            <pc:sldMk cId="4156876822" sldId="342"/>
            <ac:grpSpMk id="133" creationId="{7353E891-B9C8-4BD2-A15A-67C837AD495D}"/>
          </ac:grpSpMkLst>
        </pc:grpChg>
        <pc:cxnChg chg="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27" creationId="{033A6B81-06E4-4BD2-A950-AB76D0D93E54}"/>
          </ac:cxnSpMkLst>
        </pc:cxnChg>
        <pc:cxnChg chg="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34" creationId="{CF193375-3F83-4D46-AA81-90E38CB69DA0}"/>
          </ac:cxnSpMkLst>
        </pc:cxnChg>
        <pc:cxnChg chg="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40" creationId="{45FBB168-19B9-46CA-B1F2-9AEC77C70EFE}"/>
          </ac:cxnSpMkLst>
        </pc:cxnChg>
        <pc:cxnChg chg="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46" creationId="{19AEAEEB-8E45-4EA6-9B26-9217EED809CA}"/>
          </ac:cxnSpMkLst>
        </pc:cxnChg>
        <pc:cxnChg chg="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47" creationId="{E2D02031-A902-40F9-B21D-20E375C94B06}"/>
          </ac:cxnSpMkLst>
        </pc:cxnChg>
        <pc:cxnChg chg="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48" creationId="{FB6222E6-9831-456B-A2C3-F33C276BFBD6}"/>
          </ac:cxnSpMkLst>
        </pc:cxnChg>
        <pc:cxnChg chg="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53" creationId="{45B21F3F-D235-4761-AFD4-7984FE26318B}"/>
          </ac:cxnSpMkLst>
        </pc:cxnChg>
        <pc:cxnChg chg="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54" creationId="{4EBA142A-9509-446D-8DA4-2C4B88B0D4C4}"/>
          </ac:cxnSpMkLst>
        </pc:cxnChg>
        <pc:cxnChg chg="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55" creationId="{16BBAE60-2298-4E86-AA78-1A36390A30F3}"/>
          </ac:cxnSpMkLst>
        </pc:cxnChg>
        <pc:cxnChg chg="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60" creationId="{7AB778AB-45D4-42A1-AB16-A28FF08464E2}"/>
          </ac:cxnSpMkLst>
        </pc:cxnChg>
        <pc:cxnChg chg="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62" creationId="{11ADE7F4-B081-478C-A4C0-D3157C0508B7}"/>
          </ac:cxnSpMkLst>
        </pc:cxnChg>
        <pc:cxnChg chg="mod topLvl">
          <ac:chgData name="Angelo Ziletti" userId="c78a18fba37b17ea" providerId="LiveId" clId="{4C02EB74-F4ED-44A7-9165-AA5AC9563241}" dt="2021-01-01T12:23:24.424" v="8832" actId="164"/>
          <ac:cxnSpMkLst>
            <pc:docMk/>
            <pc:sldMk cId="4156876822" sldId="342"/>
            <ac:cxnSpMk id="86" creationId="{976079A0-6D0B-452A-80FC-CBE6B97E2ED0}"/>
          </ac:cxnSpMkLst>
        </pc:cxnChg>
        <pc:cxnChg chg="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89" creationId="{690B0FB2-2918-460E-8011-7E2340021FC3}"/>
          </ac:cxnSpMkLst>
        </pc:cxnChg>
        <pc:cxnChg chg="add 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90" creationId="{B52037EB-302E-41CA-A8F1-2F9E7797DFC4}"/>
          </ac:cxnSpMkLst>
        </pc:cxnChg>
        <pc:cxnChg chg="add 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91" creationId="{BE6BA7F6-0E1C-421B-8671-C086D7A27BF6}"/>
          </ac:cxnSpMkLst>
        </pc:cxnChg>
        <pc:cxnChg chg="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94" creationId="{CCBA8AB0-D580-47FB-BB78-C7E66540D86E}"/>
          </ac:cxnSpMkLst>
        </pc:cxnChg>
        <pc:cxnChg chg="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96" creationId="{BBDC633E-6A8C-49AA-8762-F9E5FB5C9AE5}"/>
          </ac:cxnSpMkLst>
        </pc:cxnChg>
        <pc:cxnChg chg="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98" creationId="{A8893C1F-79AF-472A-9C22-FE593C1F42B7}"/>
          </ac:cxnSpMkLst>
        </pc:cxnChg>
        <pc:cxnChg chg="add 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104" creationId="{F84F9DCE-BB80-4E17-9AFA-4693713A0E06}"/>
          </ac:cxnSpMkLst>
        </pc:cxnChg>
        <pc:cxnChg chg="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105" creationId="{8131777E-4D0B-4654-974B-AB39220AF478}"/>
          </ac:cxnSpMkLst>
        </pc:cxnChg>
        <pc:cxnChg chg="add 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106" creationId="{6B71197A-E0DB-44E1-92F4-3D50E8DD58FB}"/>
          </ac:cxnSpMkLst>
        </pc:cxnChg>
        <pc:cxnChg chg="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107" creationId="{463DF21F-F0A7-4C0F-B5AF-F5FC90E40BE7}"/>
          </ac:cxnSpMkLst>
        </pc:cxnChg>
        <pc:cxnChg chg="add 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108" creationId="{AE18D59E-F811-4D20-95E3-501054591587}"/>
          </ac:cxnSpMkLst>
        </pc:cxnChg>
        <pc:cxnChg chg="add 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109" creationId="{F4FCFE16-4A94-4524-AEE1-12673360CB6D}"/>
          </ac:cxnSpMkLst>
        </pc:cxnChg>
        <pc:cxnChg chg="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110" creationId="{7D29D486-F52E-40E2-BB4B-8A8ED587F949}"/>
          </ac:cxnSpMkLst>
        </pc:cxnChg>
        <pc:cxnChg chg="add del mod">
          <ac:chgData name="Angelo Ziletti" userId="c78a18fba37b17ea" providerId="LiveId" clId="{4C02EB74-F4ED-44A7-9165-AA5AC9563241}" dt="2021-01-01T12:25:17.429" v="8869" actId="478"/>
          <ac:cxnSpMkLst>
            <pc:docMk/>
            <pc:sldMk cId="4156876822" sldId="342"/>
            <ac:cxnSpMk id="111" creationId="{D1160DE4-EDC2-4135-A86C-C3F284414591}"/>
          </ac:cxnSpMkLst>
        </pc:cxnChg>
        <pc:cxnChg chg="add del mod">
          <ac:chgData name="Angelo Ziletti" userId="c78a18fba37b17ea" providerId="LiveId" clId="{4C02EB74-F4ED-44A7-9165-AA5AC9563241}" dt="2021-01-01T12:25:17.429" v="8869" actId="478"/>
          <ac:cxnSpMkLst>
            <pc:docMk/>
            <pc:sldMk cId="4156876822" sldId="342"/>
            <ac:cxnSpMk id="112" creationId="{B67BAC2C-73A8-45EE-BE32-E82388521A8B}"/>
          </ac:cxnSpMkLst>
        </pc:cxnChg>
        <pc:cxnChg chg="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113" creationId="{B1957ECE-9738-43E2-B482-E00A9C5B794C}"/>
          </ac:cxnSpMkLst>
        </pc:cxnChg>
        <pc:cxnChg chg="add 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114" creationId="{BB6B011E-51D2-4410-99A7-08ADA9E3C8A2}"/>
          </ac:cxnSpMkLst>
        </pc:cxnChg>
        <pc:cxnChg chg="add 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115" creationId="{9F3DE63D-92EF-4268-B941-869055A09994}"/>
          </ac:cxnSpMkLst>
        </pc:cxnChg>
        <pc:cxnChg chg="add 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116" creationId="{A1C6F0A3-F6B1-4969-8FC9-6C76B82AC8BE}"/>
          </ac:cxnSpMkLst>
        </pc:cxnChg>
        <pc:cxnChg chg="add 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117" creationId="{AF15504F-0B6A-468C-A91D-4A28D3F2C9BC}"/>
          </ac:cxnSpMkLst>
        </pc:cxnChg>
        <pc:cxnChg chg="add 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118" creationId="{49327019-646B-49D4-96CF-F64A50935AAE}"/>
          </ac:cxnSpMkLst>
        </pc:cxnChg>
        <pc:cxnChg chg="add 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119" creationId="{30663EF5-051D-4645-A4AB-21E5E37154B4}"/>
          </ac:cxnSpMkLst>
        </pc:cxnChg>
        <pc:cxnChg chg="add 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120" creationId="{131784EF-3D82-4585-B8B5-B335B0C9A841}"/>
          </ac:cxnSpMkLst>
        </pc:cxnChg>
        <pc:cxnChg chg="add 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121" creationId="{CEC40756-4C0B-4989-936E-398D56277F65}"/>
          </ac:cxnSpMkLst>
        </pc:cxnChg>
        <pc:cxnChg chg="add 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122" creationId="{10CEC883-B2E4-4969-BDCD-B93B740E5D7F}"/>
          </ac:cxnSpMkLst>
        </pc:cxnChg>
        <pc:cxnChg chg="add 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123" creationId="{314483E0-9980-4C85-9083-CD19200328C5}"/>
          </ac:cxnSpMkLst>
        </pc:cxnChg>
        <pc:cxnChg chg="mod topLvl">
          <ac:chgData name="Angelo Ziletti" userId="c78a18fba37b17ea" providerId="LiveId" clId="{4C02EB74-F4ED-44A7-9165-AA5AC9563241}" dt="2021-01-01T12:23:10.057" v="8829" actId="692"/>
          <ac:cxnSpMkLst>
            <pc:docMk/>
            <pc:sldMk cId="4156876822" sldId="342"/>
            <ac:cxnSpMk id="129" creationId="{DDCF084B-054E-420F-8EA0-B877BE84FA5F}"/>
          </ac:cxnSpMkLst>
        </pc:cxnChg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971078484" sldId="343"/>
        </pc:sldMkLst>
      </pc:sldChg>
      <pc:sldChg chg="addSp delSp modSp new mod delAnim modAnim">
        <pc:chgData name="Angelo Ziletti" userId="c78a18fba37b17ea" providerId="LiveId" clId="{4C02EB74-F4ED-44A7-9165-AA5AC9563241}" dt="2021-01-02T13:13:56.116" v="13828" actId="20577"/>
        <pc:sldMkLst>
          <pc:docMk/>
          <pc:sldMk cId="987667815" sldId="343"/>
        </pc:sldMkLst>
        <pc:spChg chg="mod">
          <ac:chgData name="Angelo Ziletti" userId="c78a18fba37b17ea" providerId="LiveId" clId="{4C02EB74-F4ED-44A7-9165-AA5AC9563241}" dt="2021-01-02T12:54:54.787" v="12593" actId="20577"/>
          <ac:spMkLst>
            <pc:docMk/>
            <pc:sldMk cId="987667815" sldId="343"/>
            <ac:spMk id="4" creationId="{200FF135-C46B-4895-AFB5-F697A0D5285C}"/>
          </ac:spMkLst>
        </pc:spChg>
        <pc:spChg chg="mod">
          <ac:chgData name="Angelo Ziletti" userId="c78a18fba37b17ea" providerId="LiveId" clId="{4C02EB74-F4ED-44A7-9165-AA5AC9563241}" dt="2021-01-02T13:13:56.116" v="13828" actId="20577"/>
          <ac:spMkLst>
            <pc:docMk/>
            <pc:sldMk cId="987667815" sldId="343"/>
            <ac:spMk id="5" creationId="{CF3718A8-CA31-4A22-A716-49CE1A6818C0}"/>
          </ac:spMkLst>
        </pc:spChg>
        <pc:spChg chg="mod">
          <ac:chgData name="Angelo Ziletti" userId="c78a18fba37b17ea" providerId="LiveId" clId="{4C02EB74-F4ED-44A7-9165-AA5AC9563241}" dt="2021-01-02T12:41:31.037" v="11868"/>
          <ac:spMkLst>
            <pc:docMk/>
            <pc:sldMk cId="987667815" sldId="343"/>
            <ac:spMk id="7" creationId="{31196EC8-00F6-420F-90DF-9A48516C1AF5}"/>
          </ac:spMkLst>
        </pc:spChg>
        <pc:spChg chg="mod">
          <ac:chgData name="Angelo Ziletti" userId="c78a18fba37b17ea" providerId="LiveId" clId="{4C02EB74-F4ED-44A7-9165-AA5AC9563241}" dt="2021-01-02T12:41:31.037" v="11868"/>
          <ac:spMkLst>
            <pc:docMk/>
            <pc:sldMk cId="987667815" sldId="343"/>
            <ac:spMk id="8" creationId="{DE29FC0C-FB85-4187-8B9A-2B73B212248A}"/>
          </ac:spMkLst>
        </pc:spChg>
        <pc:spChg chg="mod">
          <ac:chgData name="Angelo Ziletti" userId="c78a18fba37b17ea" providerId="LiveId" clId="{4C02EB74-F4ED-44A7-9165-AA5AC9563241}" dt="2021-01-02T12:41:31.037" v="11868"/>
          <ac:spMkLst>
            <pc:docMk/>
            <pc:sldMk cId="987667815" sldId="343"/>
            <ac:spMk id="9" creationId="{87C4682D-5DC7-45EB-9655-C982B383155F}"/>
          </ac:spMkLst>
        </pc:spChg>
        <pc:spChg chg="mod">
          <ac:chgData name="Angelo Ziletti" userId="c78a18fba37b17ea" providerId="LiveId" clId="{4C02EB74-F4ED-44A7-9165-AA5AC9563241}" dt="2021-01-02T12:43:02.148" v="11899" actId="255"/>
          <ac:spMkLst>
            <pc:docMk/>
            <pc:sldMk cId="987667815" sldId="343"/>
            <ac:spMk id="16" creationId="{6FBD096F-35A4-4C8D-BAEE-EEE4338E2653}"/>
          </ac:spMkLst>
        </pc:spChg>
        <pc:spChg chg="mod">
          <ac:chgData name="Angelo Ziletti" userId="c78a18fba37b17ea" providerId="LiveId" clId="{4C02EB74-F4ED-44A7-9165-AA5AC9563241}" dt="2021-01-02T12:43:02.148" v="11899" actId="255"/>
          <ac:spMkLst>
            <pc:docMk/>
            <pc:sldMk cId="987667815" sldId="343"/>
            <ac:spMk id="17" creationId="{1B65B279-AE3E-432F-ADB0-68D86A400472}"/>
          </ac:spMkLst>
        </pc:spChg>
        <pc:spChg chg="mod">
          <ac:chgData name="Angelo Ziletti" userId="c78a18fba37b17ea" providerId="LiveId" clId="{4C02EB74-F4ED-44A7-9165-AA5AC9563241}" dt="2021-01-02T12:43:02.148" v="11899" actId="255"/>
          <ac:spMkLst>
            <pc:docMk/>
            <pc:sldMk cId="987667815" sldId="343"/>
            <ac:spMk id="18" creationId="{60D1B30F-BAF2-4D87-9A68-6AF9E40F99C0}"/>
          </ac:spMkLst>
        </pc:spChg>
        <pc:spChg chg="add mod">
          <ac:chgData name="Angelo Ziletti" userId="c78a18fba37b17ea" providerId="LiveId" clId="{4C02EB74-F4ED-44A7-9165-AA5AC9563241}" dt="2021-01-02T12:43:11.116" v="11900" actId="14100"/>
          <ac:spMkLst>
            <pc:docMk/>
            <pc:sldMk cId="987667815" sldId="343"/>
            <ac:spMk id="24" creationId="{058EA86B-DACE-4B02-A2F4-704F17A4506E}"/>
          </ac:spMkLst>
        </pc:spChg>
        <pc:spChg chg="mod">
          <ac:chgData name="Angelo Ziletti" userId="c78a18fba37b17ea" providerId="LiveId" clId="{4C02EB74-F4ED-44A7-9165-AA5AC9563241}" dt="2021-01-02T12:43:02.148" v="11899" actId="255"/>
          <ac:spMkLst>
            <pc:docMk/>
            <pc:sldMk cId="987667815" sldId="343"/>
            <ac:spMk id="29" creationId="{A6F909F8-044A-4D61-9049-0A75F3DFF12C}"/>
          </ac:spMkLst>
        </pc:spChg>
        <pc:spChg chg="mod">
          <ac:chgData name="Angelo Ziletti" userId="c78a18fba37b17ea" providerId="LiveId" clId="{4C02EB74-F4ED-44A7-9165-AA5AC9563241}" dt="2021-01-02T12:43:02.148" v="11899" actId="255"/>
          <ac:spMkLst>
            <pc:docMk/>
            <pc:sldMk cId="987667815" sldId="343"/>
            <ac:spMk id="30" creationId="{AE3140B6-89A0-44BC-97F4-A8B86E816D54}"/>
          </ac:spMkLst>
        </pc:spChg>
        <pc:spChg chg="mod">
          <ac:chgData name="Angelo Ziletti" userId="c78a18fba37b17ea" providerId="LiveId" clId="{4C02EB74-F4ED-44A7-9165-AA5AC9563241}" dt="2021-01-02T12:43:02.148" v="11899" actId="255"/>
          <ac:spMkLst>
            <pc:docMk/>
            <pc:sldMk cId="987667815" sldId="343"/>
            <ac:spMk id="31" creationId="{02DE3DA7-BD72-4130-B124-B1A1AAFF82A7}"/>
          </ac:spMkLst>
        </pc:spChg>
        <pc:spChg chg="mod">
          <ac:chgData name="Angelo Ziletti" userId="c78a18fba37b17ea" providerId="LiveId" clId="{4C02EB74-F4ED-44A7-9165-AA5AC9563241}" dt="2021-01-02T12:43:02.148" v="11899" actId="255"/>
          <ac:spMkLst>
            <pc:docMk/>
            <pc:sldMk cId="987667815" sldId="343"/>
            <ac:spMk id="34" creationId="{12DACB17-48C5-4D01-BB4E-1045717A86AE}"/>
          </ac:spMkLst>
        </pc:spChg>
        <pc:spChg chg="mod">
          <ac:chgData name="Angelo Ziletti" userId="c78a18fba37b17ea" providerId="LiveId" clId="{4C02EB74-F4ED-44A7-9165-AA5AC9563241}" dt="2021-01-02T12:43:02.148" v="11899" actId="255"/>
          <ac:spMkLst>
            <pc:docMk/>
            <pc:sldMk cId="987667815" sldId="343"/>
            <ac:spMk id="35" creationId="{B927886C-FA9B-427D-963D-5AF4A7BB8C3D}"/>
          </ac:spMkLst>
        </pc:spChg>
        <pc:spChg chg="mod">
          <ac:chgData name="Angelo Ziletti" userId="c78a18fba37b17ea" providerId="LiveId" clId="{4C02EB74-F4ED-44A7-9165-AA5AC9563241}" dt="2021-01-02T12:43:02.148" v="11899" actId="255"/>
          <ac:spMkLst>
            <pc:docMk/>
            <pc:sldMk cId="987667815" sldId="343"/>
            <ac:spMk id="36" creationId="{0C49D560-B46D-4E0F-92DA-E75258EC4EDA}"/>
          </ac:spMkLst>
        </pc:spChg>
        <pc:spChg chg="mod">
          <ac:chgData name="Angelo Ziletti" userId="c78a18fba37b17ea" providerId="LiveId" clId="{4C02EB74-F4ED-44A7-9165-AA5AC9563241}" dt="2021-01-02T12:43:02.148" v="11899" actId="255"/>
          <ac:spMkLst>
            <pc:docMk/>
            <pc:sldMk cId="987667815" sldId="343"/>
            <ac:spMk id="41" creationId="{8AE396B9-D787-4FED-A676-EAF8BE3DB57C}"/>
          </ac:spMkLst>
        </pc:spChg>
        <pc:spChg chg="mod">
          <ac:chgData name="Angelo Ziletti" userId="c78a18fba37b17ea" providerId="LiveId" clId="{4C02EB74-F4ED-44A7-9165-AA5AC9563241}" dt="2021-01-02T12:43:02.148" v="11899" actId="255"/>
          <ac:spMkLst>
            <pc:docMk/>
            <pc:sldMk cId="987667815" sldId="343"/>
            <ac:spMk id="42" creationId="{A11AA76A-B699-405C-86AB-807674235129}"/>
          </ac:spMkLst>
        </pc:spChg>
        <pc:spChg chg="mod">
          <ac:chgData name="Angelo Ziletti" userId="c78a18fba37b17ea" providerId="LiveId" clId="{4C02EB74-F4ED-44A7-9165-AA5AC9563241}" dt="2021-01-02T12:43:02.148" v="11899" actId="255"/>
          <ac:spMkLst>
            <pc:docMk/>
            <pc:sldMk cId="987667815" sldId="343"/>
            <ac:spMk id="43" creationId="{F1499A8F-E728-487B-BD34-682715B961FC}"/>
          </ac:spMkLst>
        </pc:spChg>
        <pc:spChg chg="add mod">
          <ac:chgData name="Angelo Ziletti" userId="c78a18fba37b17ea" providerId="LiveId" clId="{4C02EB74-F4ED-44A7-9165-AA5AC9563241}" dt="2021-01-02T12:43:02.148" v="11899" actId="255"/>
          <ac:spMkLst>
            <pc:docMk/>
            <pc:sldMk cId="987667815" sldId="343"/>
            <ac:spMk id="46" creationId="{F0EB83B6-83D8-44A0-826F-FAABCAE18033}"/>
          </ac:spMkLst>
        </pc:spChg>
        <pc:spChg chg="add mod">
          <ac:chgData name="Angelo Ziletti" userId="c78a18fba37b17ea" providerId="LiveId" clId="{4C02EB74-F4ED-44A7-9165-AA5AC9563241}" dt="2021-01-02T12:43:02.148" v="11899" actId="255"/>
          <ac:spMkLst>
            <pc:docMk/>
            <pc:sldMk cId="987667815" sldId="343"/>
            <ac:spMk id="47" creationId="{CEE9159D-A5B5-497B-ACE4-8D59ED7CAD9D}"/>
          </ac:spMkLst>
        </pc:spChg>
        <pc:spChg chg="add mod">
          <ac:chgData name="Angelo Ziletti" userId="c78a18fba37b17ea" providerId="LiveId" clId="{4C02EB74-F4ED-44A7-9165-AA5AC9563241}" dt="2021-01-02T12:43:02.148" v="11899" actId="255"/>
          <ac:spMkLst>
            <pc:docMk/>
            <pc:sldMk cId="987667815" sldId="343"/>
            <ac:spMk id="48" creationId="{48980D79-D25B-4688-BD8F-9E56E5CB7BF1}"/>
          </ac:spMkLst>
        </pc:spChg>
        <pc:spChg chg="add del mod">
          <ac:chgData name="Angelo Ziletti" userId="c78a18fba37b17ea" providerId="LiveId" clId="{4C02EB74-F4ED-44A7-9165-AA5AC9563241}" dt="2021-01-02T12:41:58.248" v="11872" actId="478"/>
          <ac:spMkLst>
            <pc:docMk/>
            <pc:sldMk cId="987667815" sldId="343"/>
            <ac:spMk id="49" creationId="{B450E210-B0E3-4C89-A88B-5E9B4B305879}"/>
          </ac:spMkLst>
        </pc:spChg>
        <pc:spChg chg="add del mod">
          <ac:chgData name="Angelo Ziletti" userId="c78a18fba37b17ea" providerId="LiveId" clId="{4C02EB74-F4ED-44A7-9165-AA5AC9563241}" dt="2021-01-02T12:42:04.249" v="11873" actId="478"/>
          <ac:spMkLst>
            <pc:docMk/>
            <pc:sldMk cId="987667815" sldId="343"/>
            <ac:spMk id="50" creationId="{A5169BFE-7FDC-4485-9460-668E6390BDAB}"/>
          </ac:spMkLst>
        </pc:spChg>
        <pc:spChg chg="add del mod">
          <ac:chgData name="Angelo Ziletti" userId="c78a18fba37b17ea" providerId="LiveId" clId="{4C02EB74-F4ED-44A7-9165-AA5AC9563241}" dt="2021-01-02T12:42:05.398" v="11874" actId="478"/>
          <ac:spMkLst>
            <pc:docMk/>
            <pc:sldMk cId="987667815" sldId="343"/>
            <ac:spMk id="51" creationId="{742DD190-54F1-4AB7-9C3E-5A6FABFD7108}"/>
          </ac:spMkLst>
        </pc:spChg>
        <pc:spChg chg="add del mod">
          <ac:chgData name="Angelo Ziletti" userId="c78a18fba37b17ea" providerId="LiveId" clId="{4C02EB74-F4ED-44A7-9165-AA5AC9563241}" dt="2021-01-02T12:42:18.393" v="11882" actId="478"/>
          <ac:spMkLst>
            <pc:docMk/>
            <pc:sldMk cId="987667815" sldId="343"/>
            <ac:spMk id="52" creationId="{6BE3B495-D3DD-4642-887A-B14830009CD8}"/>
          </ac:spMkLst>
        </pc:spChg>
        <pc:spChg chg="del mod">
          <ac:chgData name="Angelo Ziletti" userId="c78a18fba37b17ea" providerId="LiveId" clId="{4C02EB74-F4ED-44A7-9165-AA5AC9563241}" dt="2021-01-02T12:42:22.323" v="11885" actId="478"/>
          <ac:spMkLst>
            <pc:docMk/>
            <pc:sldMk cId="987667815" sldId="343"/>
            <ac:spMk id="55" creationId="{E852EB6B-BFA5-495B-BCA3-DCBC0EAA85D7}"/>
          </ac:spMkLst>
        </pc:spChg>
        <pc:spChg chg="del mod">
          <ac:chgData name="Angelo Ziletti" userId="c78a18fba37b17ea" providerId="LiveId" clId="{4C02EB74-F4ED-44A7-9165-AA5AC9563241}" dt="2021-01-02T12:42:06.628" v="11875" actId="478"/>
          <ac:spMkLst>
            <pc:docMk/>
            <pc:sldMk cId="987667815" sldId="343"/>
            <ac:spMk id="56" creationId="{DEB2A9A1-0722-4A99-A8BA-97AD9AB2F27E}"/>
          </ac:spMkLst>
        </pc:spChg>
        <pc:spChg chg="del mod topLvl">
          <ac:chgData name="Angelo Ziletti" userId="c78a18fba37b17ea" providerId="LiveId" clId="{4C02EB74-F4ED-44A7-9165-AA5AC9563241}" dt="2021-01-02T12:42:23.611" v="11886" actId="478"/>
          <ac:spMkLst>
            <pc:docMk/>
            <pc:sldMk cId="987667815" sldId="343"/>
            <ac:spMk id="57" creationId="{2760BDB7-0DED-43EF-86BC-7CFBC8D37B05}"/>
          </ac:spMkLst>
        </pc:spChg>
        <pc:spChg chg="mod">
          <ac:chgData name="Angelo Ziletti" userId="c78a18fba37b17ea" providerId="LiveId" clId="{4C02EB74-F4ED-44A7-9165-AA5AC9563241}" dt="2021-01-02T12:43:02.148" v="11899" actId="255"/>
          <ac:spMkLst>
            <pc:docMk/>
            <pc:sldMk cId="987667815" sldId="343"/>
            <ac:spMk id="58" creationId="{7DE9178D-4EE1-41CC-B0B0-153910078CFD}"/>
          </ac:spMkLst>
        </pc:spChg>
        <pc:spChg chg="mod">
          <ac:chgData name="Angelo Ziletti" userId="c78a18fba37b17ea" providerId="LiveId" clId="{4C02EB74-F4ED-44A7-9165-AA5AC9563241}" dt="2021-01-02T12:43:02.148" v="11899" actId="255"/>
          <ac:spMkLst>
            <pc:docMk/>
            <pc:sldMk cId="987667815" sldId="343"/>
            <ac:spMk id="59" creationId="{DBF6B3C0-3DA8-4068-B55F-12883F0330F4}"/>
          </ac:spMkLst>
        </pc:spChg>
        <pc:spChg chg="mod">
          <ac:chgData name="Angelo Ziletti" userId="c78a18fba37b17ea" providerId="LiveId" clId="{4C02EB74-F4ED-44A7-9165-AA5AC9563241}" dt="2021-01-02T12:43:02.148" v="11899" actId="255"/>
          <ac:spMkLst>
            <pc:docMk/>
            <pc:sldMk cId="987667815" sldId="343"/>
            <ac:spMk id="60" creationId="{0327B3A6-F9A8-427D-B46C-6D787427D38A}"/>
          </ac:spMkLst>
        </pc:spChg>
        <pc:spChg chg="add del mod">
          <ac:chgData name="Angelo Ziletti" userId="c78a18fba37b17ea" providerId="LiveId" clId="{4C02EB74-F4ED-44A7-9165-AA5AC9563241}" dt="2021-01-02T12:42:20.807" v="11884" actId="478"/>
          <ac:spMkLst>
            <pc:docMk/>
            <pc:sldMk cId="987667815" sldId="343"/>
            <ac:spMk id="64" creationId="{13136499-61AE-4ADB-98F0-82F44A6009E8}"/>
          </ac:spMkLst>
        </pc:spChg>
        <pc:spChg chg="add del mod">
          <ac:chgData name="Angelo Ziletti" userId="c78a18fba37b17ea" providerId="LiveId" clId="{4C02EB74-F4ED-44A7-9165-AA5AC9563241}" dt="2021-01-02T12:42:20.123" v="11883" actId="478"/>
          <ac:spMkLst>
            <pc:docMk/>
            <pc:sldMk cId="987667815" sldId="343"/>
            <ac:spMk id="65" creationId="{8DA78F67-0176-4838-9853-0BE702E140BE}"/>
          </ac:spMkLst>
        </pc:spChg>
        <pc:spChg chg="add del mod">
          <ac:chgData name="Angelo Ziletti" userId="c78a18fba37b17ea" providerId="LiveId" clId="{4C02EB74-F4ED-44A7-9165-AA5AC9563241}" dt="2021-01-02T12:42:16.845" v="11881" actId="478"/>
          <ac:spMkLst>
            <pc:docMk/>
            <pc:sldMk cId="987667815" sldId="343"/>
            <ac:spMk id="66" creationId="{BBDB795B-DDDE-42F3-B615-7BCD580DF43F}"/>
          </ac:spMkLst>
        </pc:spChg>
        <pc:spChg chg="add del mod">
          <ac:chgData name="Angelo Ziletti" userId="c78a18fba37b17ea" providerId="LiveId" clId="{4C02EB74-F4ED-44A7-9165-AA5AC9563241}" dt="2021-01-02T12:42:16.105" v="11880" actId="478"/>
          <ac:spMkLst>
            <pc:docMk/>
            <pc:sldMk cId="987667815" sldId="343"/>
            <ac:spMk id="67" creationId="{C3343CD9-85B3-41BB-8E48-D0BE69C7786A}"/>
          </ac:spMkLst>
        </pc:spChg>
        <pc:spChg chg="add del mod">
          <ac:chgData name="Angelo Ziletti" userId="c78a18fba37b17ea" providerId="LiveId" clId="{4C02EB74-F4ED-44A7-9165-AA5AC9563241}" dt="2021-01-02T12:47:41.399" v="12287"/>
          <ac:spMkLst>
            <pc:docMk/>
            <pc:sldMk cId="987667815" sldId="343"/>
            <ac:spMk id="70" creationId="{E146C963-BEB0-4B14-92C7-C0B3D92FBCBB}"/>
          </ac:spMkLst>
        </pc:spChg>
        <pc:grpChg chg="add del mod">
          <ac:chgData name="Angelo Ziletti" userId="c78a18fba37b17ea" providerId="LiveId" clId="{4C02EB74-F4ED-44A7-9165-AA5AC9563241}" dt="2021-01-02T12:41:54.579" v="11870" actId="478"/>
          <ac:grpSpMkLst>
            <pc:docMk/>
            <pc:sldMk cId="987667815" sldId="343"/>
            <ac:grpSpMk id="6" creationId="{25FCC71E-8E32-487F-AE19-C4103212EFC9}"/>
          </ac:grpSpMkLst>
        </pc:grpChg>
        <pc:grpChg chg="add mod">
          <ac:chgData name="Angelo Ziletti" userId="c78a18fba37b17ea" providerId="LiveId" clId="{4C02EB74-F4ED-44A7-9165-AA5AC9563241}" dt="2021-01-02T12:43:02.148" v="11899" actId="255"/>
          <ac:grpSpMkLst>
            <pc:docMk/>
            <pc:sldMk cId="987667815" sldId="343"/>
            <ac:grpSpMk id="15" creationId="{0EB3B4A1-A4A0-413E-9B10-56CC4FB11079}"/>
          </ac:grpSpMkLst>
        </pc:grpChg>
        <pc:grpChg chg="add mod">
          <ac:chgData name="Angelo Ziletti" userId="c78a18fba37b17ea" providerId="LiveId" clId="{4C02EB74-F4ED-44A7-9165-AA5AC9563241}" dt="2021-01-02T12:43:02.148" v="11899" actId="255"/>
          <ac:grpSpMkLst>
            <pc:docMk/>
            <pc:sldMk cId="987667815" sldId="343"/>
            <ac:grpSpMk id="26" creationId="{A46A2F31-CB20-4579-ABBE-5C2280E1B926}"/>
          </ac:grpSpMkLst>
        </pc:grpChg>
        <pc:grpChg chg="mod">
          <ac:chgData name="Angelo Ziletti" userId="c78a18fba37b17ea" providerId="LiveId" clId="{4C02EB74-F4ED-44A7-9165-AA5AC9563241}" dt="2021-01-02T12:43:02.148" v="11899" actId="255"/>
          <ac:grpSpMkLst>
            <pc:docMk/>
            <pc:sldMk cId="987667815" sldId="343"/>
            <ac:grpSpMk id="27" creationId="{74539489-64DB-4CCF-92D8-235AA9F0D2E4}"/>
          </ac:grpSpMkLst>
        </pc:grpChg>
        <pc:grpChg chg="add mod">
          <ac:chgData name="Angelo Ziletti" userId="c78a18fba37b17ea" providerId="LiveId" clId="{4C02EB74-F4ED-44A7-9165-AA5AC9563241}" dt="2021-01-02T12:43:02.148" v="11899" actId="255"/>
          <ac:grpSpMkLst>
            <pc:docMk/>
            <pc:sldMk cId="987667815" sldId="343"/>
            <ac:grpSpMk id="33" creationId="{00651F6D-1F87-41EA-BD77-C6F5CB161CBB}"/>
          </ac:grpSpMkLst>
        </pc:grpChg>
        <pc:grpChg chg="add mod">
          <ac:chgData name="Angelo Ziletti" userId="c78a18fba37b17ea" providerId="LiveId" clId="{4C02EB74-F4ED-44A7-9165-AA5AC9563241}" dt="2021-01-02T12:43:02.148" v="11899" actId="255"/>
          <ac:grpSpMkLst>
            <pc:docMk/>
            <pc:sldMk cId="987667815" sldId="343"/>
            <ac:grpSpMk id="40" creationId="{B04A4EBF-5495-4AE2-85DF-9755D219374F}"/>
          </ac:grpSpMkLst>
        </pc:grpChg>
        <pc:grpChg chg="add del mod">
          <ac:chgData name="Angelo Ziletti" userId="c78a18fba37b17ea" providerId="LiveId" clId="{4C02EB74-F4ED-44A7-9165-AA5AC9563241}" dt="2021-01-02T12:42:23.611" v="11886" actId="478"/>
          <ac:grpSpMkLst>
            <pc:docMk/>
            <pc:sldMk cId="987667815" sldId="343"/>
            <ac:grpSpMk id="53" creationId="{02376B33-DC8E-492B-9C8F-4457D9900A98}"/>
          </ac:grpSpMkLst>
        </pc:grpChg>
        <pc:grpChg chg="mod topLvl">
          <ac:chgData name="Angelo Ziletti" userId="c78a18fba37b17ea" providerId="LiveId" clId="{4C02EB74-F4ED-44A7-9165-AA5AC9563241}" dt="2021-01-02T12:43:02.148" v="11899" actId="255"/>
          <ac:grpSpMkLst>
            <pc:docMk/>
            <pc:sldMk cId="987667815" sldId="343"/>
            <ac:grpSpMk id="54" creationId="{AECD8DD0-2DEA-48C4-A424-6C4E2CB014AC}"/>
          </ac:grpSpMkLst>
        </pc:grpChg>
        <pc:grpChg chg="add del mod">
          <ac:chgData name="Angelo Ziletti" userId="c78a18fba37b17ea" providerId="LiveId" clId="{4C02EB74-F4ED-44A7-9165-AA5AC9563241}" dt="2021-01-02T12:47:41.397" v="12285" actId="478"/>
          <ac:grpSpMkLst>
            <pc:docMk/>
            <pc:sldMk cId="987667815" sldId="343"/>
            <ac:grpSpMk id="68" creationId="{529EC27B-29E2-4B14-8844-FE7D71CD9042}"/>
          </ac:grpSpMkLst>
        </pc:grpChg>
        <pc:grpChg chg="del mod">
          <ac:chgData name="Angelo Ziletti" userId="c78a18fba37b17ea" providerId="LiveId" clId="{4C02EB74-F4ED-44A7-9165-AA5AC9563241}" dt="2021-01-02T12:49:06.019" v="12377" actId="478"/>
          <ac:grpSpMkLst>
            <pc:docMk/>
            <pc:sldMk cId="987667815" sldId="343"/>
            <ac:grpSpMk id="75" creationId="{91DB15E3-72FC-4298-A07B-78AB83BCBC99}"/>
          </ac:grpSpMkLst>
        </pc:grpChg>
        <pc:grpChg chg="del mod">
          <ac:chgData name="Angelo Ziletti" userId="c78a18fba37b17ea" providerId="LiveId" clId="{4C02EB74-F4ED-44A7-9165-AA5AC9563241}" dt="2021-01-02T12:49:48.765" v="12399"/>
          <ac:grpSpMkLst>
            <pc:docMk/>
            <pc:sldMk cId="987667815" sldId="343"/>
            <ac:grpSpMk id="80" creationId="{17CEBDF5-5AD7-4E30-8C5B-E921C56D0EF8}"/>
          </ac:grpSpMkLst>
        </pc:grpChg>
        <pc:grpChg chg="del mod">
          <ac:chgData name="Angelo Ziletti" userId="c78a18fba37b17ea" providerId="LiveId" clId="{4C02EB74-F4ED-44A7-9165-AA5AC9563241}" dt="2021-01-02T12:50:03.947" v="12401" actId="165"/>
          <ac:grpSpMkLst>
            <pc:docMk/>
            <pc:sldMk cId="987667815" sldId="343"/>
            <ac:grpSpMk id="82" creationId="{BCCC03BB-02BB-4265-B664-29122712F43C}"/>
          </ac:grpSpMkLst>
        </pc:grpChg>
        <pc:grpChg chg="add mod">
          <ac:chgData name="Angelo Ziletti" userId="c78a18fba37b17ea" providerId="LiveId" clId="{4C02EB74-F4ED-44A7-9165-AA5AC9563241}" dt="2021-01-02T12:50:13.209" v="12403" actId="164"/>
          <ac:grpSpMkLst>
            <pc:docMk/>
            <pc:sldMk cId="987667815" sldId="343"/>
            <ac:grpSpMk id="83" creationId="{D2D48A1A-181F-4DBA-AB42-5C3F151F0CCB}"/>
          </ac:grpSpMkLst>
        </pc:grpChg>
        <pc:grpChg chg="add mod">
          <ac:chgData name="Angelo Ziletti" userId="c78a18fba37b17ea" providerId="LiveId" clId="{4C02EB74-F4ED-44A7-9165-AA5AC9563241}" dt="2021-01-02T13:12:19.169" v="13809" actId="1037"/>
          <ac:grpSpMkLst>
            <pc:docMk/>
            <pc:sldMk cId="987667815" sldId="343"/>
            <ac:grpSpMk id="84" creationId="{7459AE2E-8416-4D44-A871-3630A372173B}"/>
          </ac:grpSpMkLst>
        </pc:grpChg>
        <pc:grpChg chg="del mod">
          <ac:chgData name="Angelo Ziletti" userId="c78a18fba37b17ea" providerId="LiveId" clId="{4C02EB74-F4ED-44A7-9165-AA5AC9563241}" dt="2021-01-02T12:52:24.645" v="12485" actId="478"/>
          <ac:grpSpMkLst>
            <pc:docMk/>
            <pc:sldMk cId="987667815" sldId="343"/>
            <ac:grpSpMk id="92" creationId="{FEF0BAD0-A0DB-48F7-B82D-437B3C70F6EA}"/>
          </ac:grpSpMkLst>
        </pc:grpChg>
        <pc:grpChg chg="del mod">
          <ac:chgData name="Angelo Ziletti" userId="c78a18fba37b17ea" providerId="LiveId" clId="{4C02EB74-F4ED-44A7-9165-AA5AC9563241}" dt="2021-01-02T12:52:32.115" v="12491"/>
          <ac:grpSpMkLst>
            <pc:docMk/>
            <pc:sldMk cId="987667815" sldId="343"/>
            <ac:grpSpMk id="95" creationId="{B362FF78-A00E-445F-A305-2DDA5D46D8CC}"/>
          </ac:grpSpMkLst>
        </pc:grpChg>
        <pc:grpChg chg="del mod">
          <ac:chgData name="Angelo Ziletti" userId="c78a18fba37b17ea" providerId="LiveId" clId="{4C02EB74-F4ED-44A7-9165-AA5AC9563241}" dt="2021-01-02T12:52:33.595" v="12494"/>
          <ac:grpSpMkLst>
            <pc:docMk/>
            <pc:sldMk cId="987667815" sldId="343"/>
            <ac:grpSpMk id="98" creationId="{B91C4393-ADB0-4582-B021-1D4C00D2087A}"/>
          </ac:grpSpMkLst>
        </pc:grpChg>
        <pc:grpChg chg="mod">
          <ac:chgData name="Angelo Ziletti" userId="c78a18fba37b17ea" providerId="LiveId" clId="{4C02EB74-F4ED-44A7-9165-AA5AC9563241}" dt="2021-01-02T12:53:06.055" v="12513" actId="1038"/>
          <ac:grpSpMkLst>
            <pc:docMk/>
            <pc:sldMk cId="987667815" sldId="343"/>
            <ac:grpSpMk id="101" creationId="{ED49248C-EC89-4D88-84F3-6192C44252D1}"/>
          </ac:grpSpMkLst>
        </pc:grpChg>
        <pc:inkChg chg="add del">
          <ac:chgData name="Angelo Ziletti" userId="c78a18fba37b17ea" providerId="LiveId" clId="{4C02EB74-F4ED-44A7-9165-AA5AC9563241}" dt="2021-01-02T12:49:10.735" v="12381" actId="478"/>
          <ac:inkMkLst>
            <pc:docMk/>
            <pc:sldMk cId="987667815" sldId="343"/>
            <ac:inkMk id="71" creationId="{75FFB71A-CAD8-4351-A802-F63F31117EDB}"/>
          </ac:inkMkLst>
        </pc:inkChg>
        <pc:inkChg chg="add mod">
          <ac:chgData name="Angelo Ziletti" userId="c78a18fba37b17ea" providerId="LiveId" clId="{4C02EB74-F4ED-44A7-9165-AA5AC9563241}" dt="2021-01-02T12:49:02.876" v="12376"/>
          <ac:inkMkLst>
            <pc:docMk/>
            <pc:sldMk cId="987667815" sldId="343"/>
            <ac:inkMk id="72" creationId="{350C4A69-7C28-4286-A2C9-44C20532C184}"/>
          </ac:inkMkLst>
        </pc:inkChg>
        <pc:inkChg chg="add mod">
          <ac:chgData name="Angelo Ziletti" userId="c78a18fba37b17ea" providerId="LiveId" clId="{4C02EB74-F4ED-44A7-9165-AA5AC9563241}" dt="2021-01-02T12:49:02.876" v="12376"/>
          <ac:inkMkLst>
            <pc:docMk/>
            <pc:sldMk cId="987667815" sldId="343"/>
            <ac:inkMk id="73" creationId="{F39F0D27-2E7D-442C-80BC-E51FEEC1A082}"/>
          </ac:inkMkLst>
        </pc:inkChg>
        <pc:inkChg chg="add mod">
          <ac:chgData name="Angelo Ziletti" userId="c78a18fba37b17ea" providerId="LiveId" clId="{4C02EB74-F4ED-44A7-9165-AA5AC9563241}" dt="2021-01-02T12:49:02.876" v="12376"/>
          <ac:inkMkLst>
            <pc:docMk/>
            <pc:sldMk cId="987667815" sldId="343"/>
            <ac:inkMk id="74" creationId="{4ADB2FA1-B4AD-4D70-B003-3F5D32135C23}"/>
          </ac:inkMkLst>
        </pc:inkChg>
        <pc:inkChg chg="add mod topLvl">
          <ac:chgData name="Angelo Ziletti" userId="c78a18fba37b17ea" providerId="LiveId" clId="{4C02EB74-F4ED-44A7-9165-AA5AC9563241}" dt="2021-01-02T12:50:13.209" v="12403" actId="164"/>
          <ac:inkMkLst>
            <pc:docMk/>
            <pc:sldMk cId="987667815" sldId="343"/>
            <ac:inkMk id="76" creationId="{2713799A-A239-4329-B61D-6C0C130805FF}"/>
          </ac:inkMkLst>
        </pc:inkChg>
        <pc:inkChg chg="add mod topLvl">
          <ac:chgData name="Angelo Ziletti" userId="c78a18fba37b17ea" providerId="LiveId" clId="{4C02EB74-F4ED-44A7-9165-AA5AC9563241}" dt="2021-01-02T12:50:25.285" v="12405" actId="164"/>
          <ac:inkMkLst>
            <pc:docMk/>
            <pc:sldMk cId="987667815" sldId="343"/>
            <ac:inkMk id="77" creationId="{2FA7591B-4E49-4CD3-9C50-E4EE82B61CC7}"/>
          </ac:inkMkLst>
        </pc:inkChg>
        <pc:inkChg chg="add mod topLvl">
          <ac:chgData name="Angelo Ziletti" userId="c78a18fba37b17ea" providerId="LiveId" clId="{4C02EB74-F4ED-44A7-9165-AA5AC9563241}" dt="2021-01-02T12:50:25.285" v="12405" actId="164"/>
          <ac:inkMkLst>
            <pc:docMk/>
            <pc:sldMk cId="987667815" sldId="343"/>
            <ac:inkMk id="78" creationId="{C1F1C932-F0D9-4557-AD50-9041BE52B703}"/>
          </ac:inkMkLst>
        </pc:inkChg>
        <pc:inkChg chg="add mod topLvl">
          <ac:chgData name="Angelo Ziletti" userId="c78a18fba37b17ea" providerId="LiveId" clId="{4C02EB74-F4ED-44A7-9165-AA5AC9563241}" dt="2021-01-02T12:50:25.285" v="12405" actId="164"/>
          <ac:inkMkLst>
            <pc:docMk/>
            <pc:sldMk cId="987667815" sldId="343"/>
            <ac:inkMk id="79" creationId="{E81387C1-43C9-4605-B700-AA285B9421AF}"/>
          </ac:inkMkLst>
        </pc:inkChg>
        <pc:inkChg chg="add mod topLvl">
          <ac:chgData name="Angelo Ziletti" userId="c78a18fba37b17ea" providerId="LiveId" clId="{4C02EB74-F4ED-44A7-9165-AA5AC9563241}" dt="2021-01-02T12:50:13.209" v="12403" actId="164"/>
          <ac:inkMkLst>
            <pc:docMk/>
            <pc:sldMk cId="987667815" sldId="343"/>
            <ac:inkMk id="81" creationId="{FA00C91F-B654-4F51-830E-4ED5F09B14AB}"/>
          </ac:inkMkLst>
        </pc:inkChg>
        <pc:inkChg chg="add">
          <ac:chgData name="Angelo Ziletti" userId="c78a18fba37b17ea" providerId="LiveId" clId="{4C02EB74-F4ED-44A7-9165-AA5AC9563241}" dt="2021-01-02T12:52:02.177" v="12474" actId="9405"/>
          <ac:inkMkLst>
            <pc:docMk/>
            <pc:sldMk cId="987667815" sldId="343"/>
            <ac:inkMk id="85" creationId="{3DC07BAF-9882-41C1-A70D-DC8B7C8E5A8A}"/>
          </ac:inkMkLst>
        </pc:inkChg>
        <pc:inkChg chg="add mod">
          <ac:chgData name="Angelo Ziletti" userId="c78a18fba37b17ea" providerId="LiveId" clId="{4C02EB74-F4ED-44A7-9165-AA5AC9563241}" dt="2021-01-02T12:52:22.405" v="12484"/>
          <ac:inkMkLst>
            <pc:docMk/>
            <pc:sldMk cId="987667815" sldId="343"/>
            <ac:inkMk id="86" creationId="{E2862E88-4359-4938-934D-50DDED9E3833}"/>
          </ac:inkMkLst>
        </pc:inkChg>
        <pc:inkChg chg="add mod">
          <ac:chgData name="Angelo Ziletti" userId="c78a18fba37b17ea" providerId="LiveId" clId="{4C02EB74-F4ED-44A7-9165-AA5AC9563241}" dt="2021-01-02T12:52:22.405" v="12484"/>
          <ac:inkMkLst>
            <pc:docMk/>
            <pc:sldMk cId="987667815" sldId="343"/>
            <ac:inkMk id="87" creationId="{E03E802F-B5C3-4EE3-A89C-C2D827A834EC}"/>
          </ac:inkMkLst>
        </pc:inkChg>
        <pc:inkChg chg="add mod">
          <ac:chgData name="Angelo Ziletti" userId="c78a18fba37b17ea" providerId="LiveId" clId="{4C02EB74-F4ED-44A7-9165-AA5AC9563241}" dt="2021-01-02T12:52:22.405" v="12484"/>
          <ac:inkMkLst>
            <pc:docMk/>
            <pc:sldMk cId="987667815" sldId="343"/>
            <ac:inkMk id="88" creationId="{2DB1F4FB-47F0-45BC-9F4F-0BF361862EC5}"/>
          </ac:inkMkLst>
        </pc:inkChg>
        <pc:inkChg chg="add mod">
          <ac:chgData name="Angelo Ziletti" userId="c78a18fba37b17ea" providerId="LiveId" clId="{4C02EB74-F4ED-44A7-9165-AA5AC9563241}" dt="2021-01-02T12:52:22.405" v="12484"/>
          <ac:inkMkLst>
            <pc:docMk/>
            <pc:sldMk cId="987667815" sldId="343"/>
            <ac:inkMk id="89" creationId="{4BCF4474-41A0-4AA3-AA40-72BC5615A422}"/>
          </ac:inkMkLst>
        </pc:inkChg>
        <pc:inkChg chg="add mod">
          <ac:chgData name="Angelo Ziletti" userId="c78a18fba37b17ea" providerId="LiveId" clId="{4C02EB74-F4ED-44A7-9165-AA5AC9563241}" dt="2021-01-02T12:52:22.405" v="12484"/>
          <ac:inkMkLst>
            <pc:docMk/>
            <pc:sldMk cId="987667815" sldId="343"/>
            <ac:inkMk id="90" creationId="{65823B27-BC1D-48D3-B36E-7F0C719EB348}"/>
          </ac:inkMkLst>
        </pc:inkChg>
        <pc:inkChg chg="add mod">
          <ac:chgData name="Angelo Ziletti" userId="c78a18fba37b17ea" providerId="LiveId" clId="{4C02EB74-F4ED-44A7-9165-AA5AC9563241}" dt="2021-01-02T12:52:22.405" v="12484"/>
          <ac:inkMkLst>
            <pc:docMk/>
            <pc:sldMk cId="987667815" sldId="343"/>
            <ac:inkMk id="91" creationId="{958187C2-0842-4C35-972A-7F24631E6475}"/>
          </ac:inkMkLst>
        </pc:inkChg>
        <pc:inkChg chg="add mod">
          <ac:chgData name="Angelo Ziletti" userId="c78a18fba37b17ea" providerId="LiveId" clId="{4C02EB74-F4ED-44A7-9165-AA5AC9563241}" dt="2021-01-02T12:52:33.595" v="12494"/>
          <ac:inkMkLst>
            <pc:docMk/>
            <pc:sldMk cId="987667815" sldId="343"/>
            <ac:inkMk id="93" creationId="{EC52954D-2E7A-49B4-AAB8-7AE7D92B0EE3}"/>
          </ac:inkMkLst>
        </pc:inkChg>
        <pc:inkChg chg="add mod">
          <ac:chgData name="Angelo Ziletti" userId="c78a18fba37b17ea" providerId="LiveId" clId="{4C02EB74-F4ED-44A7-9165-AA5AC9563241}" dt="2021-01-02T12:52:33.595" v="12494"/>
          <ac:inkMkLst>
            <pc:docMk/>
            <pc:sldMk cId="987667815" sldId="343"/>
            <ac:inkMk id="94" creationId="{50E6342D-FA4E-4A5E-BA57-9D031617FA34}"/>
          </ac:inkMkLst>
        </pc:inkChg>
        <pc:inkChg chg="add mod">
          <ac:chgData name="Angelo Ziletti" userId="c78a18fba37b17ea" providerId="LiveId" clId="{4C02EB74-F4ED-44A7-9165-AA5AC9563241}" dt="2021-01-02T12:52:33.595" v="12494"/>
          <ac:inkMkLst>
            <pc:docMk/>
            <pc:sldMk cId="987667815" sldId="343"/>
            <ac:inkMk id="96" creationId="{0F1C778C-D7F7-4AC0-9D3A-BC6C892D21D5}"/>
          </ac:inkMkLst>
        </pc:inkChg>
        <pc:inkChg chg="add mod">
          <ac:chgData name="Angelo Ziletti" userId="c78a18fba37b17ea" providerId="LiveId" clId="{4C02EB74-F4ED-44A7-9165-AA5AC9563241}" dt="2021-01-02T12:52:33.595" v="12494"/>
          <ac:inkMkLst>
            <pc:docMk/>
            <pc:sldMk cId="987667815" sldId="343"/>
            <ac:inkMk id="97" creationId="{312710E3-E6E9-4308-8579-FC88C58B0347}"/>
          </ac:inkMkLst>
        </pc:inkChg>
        <pc:inkChg chg="add mod">
          <ac:chgData name="Angelo Ziletti" userId="c78a18fba37b17ea" providerId="LiveId" clId="{4C02EB74-F4ED-44A7-9165-AA5AC9563241}" dt="2021-01-02T12:52:33.595" v="12494"/>
          <ac:inkMkLst>
            <pc:docMk/>
            <pc:sldMk cId="987667815" sldId="343"/>
            <ac:inkMk id="99" creationId="{DD7D2B32-F02C-4965-9116-A81485542CB0}"/>
          </ac:inkMkLst>
        </pc:inkChg>
        <pc:inkChg chg="add mod">
          <ac:chgData name="Angelo Ziletti" userId="c78a18fba37b17ea" providerId="LiveId" clId="{4C02EB74-F4ED-44A7-9165-AA5AC9563241}" dt="2021-01-02T12:52:33.595" v="12494"/>
          <ac:inkMkLst>
            <pc:docMk/>
            <pc:sldMk cId="987667815" sldId="343"/>
            <ac:inkMk id="100" creationId="{422A9D9F-FBE2-46D6-AC32-D623A59786F3}"/>
          </ac:inkMkLst>
        </pc:inkChg>
        <pc:inkChg chg="add">
          <ac:chgData name="Angelo Ziletti" userId="c78a18fba37b17ea" providerId="LiveId" clId="{4C02EB74-F4ED-44A7-9165-AA5AC9563241}" dt="2021-01-02T12:53:19.508" v="12514" actId="9405"/>
          <ac:inkMkLst>
            <pc:docMk/>
            <pc:sldMk cId="987667815" sldId="343"/>
            <ac:inkMk id="102" creationId="{188009D4-9463-46CD-9DB6-4982035C447A}"/>
          </ac:inkMkLst>
        </pc:inkChg>
        <pc:cxnChg chg="mod">
          <ac:chgData name="Angelo Ziletti" userId="c78a18fba37b17ea" providerId="LiveId" clId="{4C02EB74-F4ED-44A7-9165-AA5AC9563241}" dt="2021-01-02T12:41:54.579" v="11870" actId="478"/>
          <ac:cxnSpMkLst>
            <pc:docMk/>
            <pc:sldMk cId="987667815" sldId="343"/>
            <ac:cxnSpMk id="10" creationId="{16DAF2ED-F6A6-41EE-A988-E11D21C12FB4}"/>
          </ac:cxnSpMkLst>
        </pc:cxnChg>
        <pc:cxnChg chg="mod">
          <ac:chgData name="Angelo Ziletti" userId="c78a18fba37b17ea" providerId="LiveId" clId="{4C02EB74-F4ED-44A7-9165-AA5AC9563241}" dt="2021-01-02T12:41:31.037" v="11868"/>
          <ac:cxnSpMkLst>
            <pc:docMk/>
            <pc:sldMk cId="987667815" sldId="343"/>
            <ac:cxnSpMk id="11" creationId="{095B29EF-5759-4630-90BA-86B50CA259A2}"/>
          </ac:cxnSpMkLst>
        </pc:cxnChg>
        <pc:cxnChg chg="mod">
          <ac:chgData name="Angelo Ziletti" userId="c78a18fba37b17ea" providerId="LiveId" clId="{4C02EB74-F4ED-44A7-9165-AA5AC9563241}" dt="2021-01-02T12:41:54.579" v="11870" actId="478"/>
          <ac:cxnSpMkLst>
            <pc:docMk/>
            <pc:sldMk cId="987667815" sldId="343"/>
            <ac:cxnSpMk id="12" creationId="{402F4CF8-1E2E-4079-9CDD-421A8896EBC1}"/>
          </ac:cxnSpMkLst>
        </pc:cxnChg>
        <pc:cxnChg chg="mod">
          <ac:chgData name="Angelo Ziletti" userId="c78a18fba37b17ea" providerId="LiveId" clId="{4C02EB74-F4ED-44A7-9165-AA5AC9563241}" dt="2021-01-02T12:41:31.037" v="11868"/>
          <ac:cxnSpMkLst>
            <pc:docMk/>
            <pc:sldMk cId="987667815" sldId="343"/>
            <ac:cxnSpMk id="13" creationId="{A9F82C22-D957-4492-9DB5-F18882167AF7}"/>
          </ac:cxnSpMkLst>
        </pc:cxnChg>
        <pc:cxnChg chg="mod">
          <ac:chgData name="Angelo Ziletti" userId="c78a18fba37b17ea" providerId="LiveId" clId="{4C02EB74-F4ED-44A7-9165-AA5AC9563241}" dt="2021-01-02T12:41:54.579" v="11870" actId="478"/>
          <ac:cxnSpMkLst>
            <pc:docMk/>
            <pc:sldMk cId="987667815" sldId="343"/>
            <ac:cxnSpMk id="14" creationId="{9976D722-6713-4EA3-A471-20944AE858E0}"/>
          </ac:cxnSpMkLst>
        </pc:cxnChg>
        <pc:cxnChg chg="mod">
          <ac:chgData name="Angelo Ziletti" userId="c78a18fba37b17ea" providerId="LiveId" clId="{4C02EB74-F4ED-44A7-9165-AA5AC9563241}" dt="2021-01-02T12:47:41.397" v="12285" actId="478"/>
          <ac:cxnSpMkLst>
            <pc:docMk/>
            <pc:sldMk cId="987667815" sldId="343"/>
            <ac:cxnSpMk id="19" creationId="{D306A74F-9B31-4D7B-887F-850D9186079A}"/>
          </ac:cxnSpMkLst>
        </pc:cxnChg>
        <pc:cxnChg chg="mod">
          <ac:chgData name="Angelo Ziletti" userId="c78a18fba37b17ea" providerId="LiveId" clId="{4C02EB74-F4ED-44A7-9165-AA5AC9563241}" dt="2021-01-02T12:43:02.148" v="11899" actId="255"/>
          <ac:cxnSpMkLst>
            <pc:docMk/>
            <pc:sldMk cId="987667815" sldId="343"/>
            <ac:cxnSpMk id="20" creationId="{077FA96E-FA1F-4D58-B686-F27E01735E0F}"/>
          </ac:cxnSpMkLst>
        </pc:cxnChg>
        <pc:cxnChg chg="mod">
          <ac:chgData name="Angelo Ziletti" userId="c78a18fba37b17ea" providerId="LiveId" clId="{4C02EB74-F4ED-44A7-9165-AA5AC9563241}" dt="2021-01-02T12:47:41.397" v="12285" actId="478"/>
          <ac:cxnSpMkLst>
            <pc:docMk/>
            <pc:sldMk cId="987667815" sldId="343"/>
            <ac:cxnSpMk id="21" creationId="{23B65676-7F34-448A-AE6D-B269707A8641}"/>
          </ac:cxnSpMkLst>
        </pc:cxnChg>
        <pc:cxnChg chg="mod">
          <ac:chgData name="Angelo Ziletti" userId="c78a18fba37b17ea" providerId="LiveId" clId="{4C02EB74-F4ED-44A7-9165-AA5AC9563241}" dt="2021-01-02T12:43:02.148" v="11899" actId="255"/>
          <ac:cxnSpMkLst>
            <pc:docMk/>
            <pc:sldMk cId="987667815" sldId="343"/>
            <ac:cxnSpMk id="22" creationId="{65FF1080-1F5C-4C0B-A9ED-B26DA5345C38}"/>
          </ac:cxnSpMkLst>
        </pc:cxnChg>
        <pc:cxnChg chg="mod">
          <ac:chgData name="Angelo Ziletti" userId="c78a18fba37b17ea" providerId="LiveId" clId="{4C02EB74-F4ED-44A7-9165-AA5AC9563241}" dt="2021-01-02T12:47:41.397" v="12285" actId="478"/>
          <ac:cxnSpMkLst>
            <pc:docMk/>
            <pc:sldMk cId="987667815" sldId="343"/>
            <ac:cxnSpMk id="23" creationId="{2E9F67D1-4462-46A7-9211-5BD1680E6EF0}"/>
          </ac:cxnSpMkLst>
        </pc:cxnChg>
        <pc:cxnChg chg="add mod">
          <ac:chgData name="Angelo Ziletti" userId="c78a18fba37b17ea" providerId="LiveId" clId="{4C02EB74-F4ED-44A7-9165-AA5AC9563241}" dt="2021-01-02T12:43:02.148" v="11899" actId="255"/>
          <ac:cxnSpMkLst>
            <pc:docMk/>
            <pc:sldMk cId="987667815" sldId="343"/>
            <ac:cxnSpMk id="25" creationId="{4DB79FCC-84FF-404F-9B14-9086D9778588}"/>
          </ac:cxnSpMkLst>
        </pc:cxnChg>
        <pc:cxnChg chg="mod">
          <ac:chgData name="Angelo Ziletti" userId="c78a18fba37b17ea" providerId="LiveId" clId="{4C02EB74-F4ED-44A7-9165-AA5AC9563241}" dt="2021-01-02T12:43:02.148" v="11899" actId="255"/>
          <ac:cxnSpMkLst>
            <pc:docMk/>
            <pc:sldMk cId="987667815" sldId="343"/>
            <ac:cxnSpMk id="28" creationId="{35B9C699-0685-42A4-A6AC-CB7FDC6C8F5A}"/>
          </ac:cxnSpMkLst>
        </pc:cxnChg>
        <pc:cxnChg chg="mod">
          <ac:chgData name="Angelo Ziletti" userId="c78a18fba37b17ea" providerId="LiveId" clId="{4C02EB74-F4ED-44A7-9165-AA5AC9563241}" dt="2021-01-02T12:43:02.148" v="11899" actId="255"/>
          <ac:cxnSpMkLst>
            <pc:docMk/>
            <pc:sldMk cId="987667815" sldId="343"/>
            <ac:cxnSpMk id="32" creationId="{FE7280D9-4209-4EEE-93F8-2632AEC89AEE}"/>
          </ac:cxnSpMkLst>
        </pc:cxnChg>
        <pc:cxnChg chg="mod">
          <ac:chgData name="Angelo Ziletti" userId="c78a18fba37b17ea" providerId="LiveId" clId="{4C02EB74-F4ED-44A7-9165-AA5AC9563241}" dt="2021-01-02T12:43:02.148" v="11899" actId="255"/>
          <ac:cxnSpMkLst>
            <pc:docMk/>
            <pc:sldMk cId="987667815" sldId="343"/>
            <ac:cxnSpMk id="37" creationId="{CAFA8CB2-84B8-44C4-B780-F7B540B936FD}"/>
          </ac:cxnSpMkLst>
        </pc:cxnChg>
        <pc:cxnChg chg="mod">
          <ac:chgData name="Angelo Ziletti" userId="c78a18fba37b17ea" providerId="LiveId" clId="{4C02EB74-F4ED-44A7-9165-AA5AC9563241}" dt="2021-01-02T12:43:02.148" v="11899" actId="255"/>
          <ac:cxnSpMkLst>
            <pc:docMk/>
            <pc:sldMk cId="987667815" sldId="343"/>
            <ac:cxnSpMk id="38" creationId="{09A27A13-97B0-4EFA-82BB-9CF6064223DC}"/>
          </ac:cxnSpMkLst>
        </pc:cxnChg>
        <pc:cxnChg chg="mod">
          <ac:chgData name="Angelo Ziletti" userId="c78a18fba37b17ea" providerId="LiveId" clId="{4C02EB74-F4ED-44A7-9165-AA5AC9563241}" dt="2021-01-02T12:43:02.148" v="11899" actId="255"/>
          <ac:cxnSpMkLst>
            <pc:docMk/>
            <pc:sldMk cId="987667815" sldId="343"/>
            <ac:cxnSpMk id="39" creationId="{1B6B0A53-0C86-44A9-B0F8-42154F77EB4E}"/>
          </ac:cxnSpMkLst>
        </pc:cxnChg>
        <pc:cxnChg chg="mod">
          <ac:chgData name="Angelo Ziletti" userId="c78a18fba37b17ea" providerId="LiveId" clId="{4C02EB74-F4ED-44A7-9165-AA5AC9563241}" dt="2021-01-02T12:43:02.148" v="11899" actId="255"/>
          <ac:cxnSpMkLst>
            <pc:docMk/>
            <pc:sldMk cId="987667815" sldId="343"/>
            <ac:cxnSpMk id="44" creationId="{949BBCF8-AB58-4939-8711-C1AD3E3864B5}"/>
          </ac:cxnSpMkLst>
        </pc:cxnChg>
        <pc:cxnChg chg="mod">
          <ac:chgData name="Angelo Ziletti" userId="c78a18fba37b17ea" providerId="LiveId" clId="{4C02EB74-F4ED-44A7-9165-AA5AC9563241}" dt="2021-01-02T12:43:02.148" v="11899" actId="255"/>
          <ac:cxnSpMkLst>
            <pc:docMk/>
            <pc:sldMk cId="987667815" sldId="343"/>
            <ac:cxnSpMk id="45" creationId="{1BBC0F0B-9825-4F09-9FB6-2FDF52E5F256}"/>
          </ac:cxnSpMkLst>
        </pc:cxnChg>
        <pc:cxnChg chg="mod">
          <ac:chgData name="Angelo Ziletti" userId="c78a18fba37b17ea" providerId="LiveId" clId="{4C02EB74-F4ED-44A7-9165-AA5AC9563241}" dt="2021-01-02T12:43:02.148" v="11899" actId="255"/>
          <ac:cxnSpMkLst>
            <pc:docMk/>
            <pc:sldMk cId="987667815" sldId="343"/>
            <ac:cxnSpMk id="61" creationId="{56F688BF-2FBF-4FBA-BC61-A745FB7EDE1B}"/>
          </ac:cxnSpMkLst>
        </pc:cxnChg>
        <pc:cxnChg chg="mod">
          <ac:chgData name="Angelo Ziletti" userId="c78a18fba37b17ea" providerId="LiveId" clId="{4C02EB74-F4ED-44A7-9165-AA5AC9563241}" dt="2021-01-02T12:43:02.148" v="11899" actId="255"/>
          <ac:cxnSpMkLst>
            <pc:docMk/>
            <pc:sldMk cId="987667815" sldId="343"/>
            <ac:cxnSpMk id="62" creationId="{8E70BE2D-9EF1-467A-BE36-B89055666334}"/>
          </ac:cxnSpMkLst>
        </pc:cxnChg>
        <pc:cxnChg chg="mod">
          <ac:chgData name="Angelo Ziletti" userId="c78a18fba37b17ea" providerId="LiveId" clId="{4C02EB74-F4ED-44A7-9165-AA5AC9563241}" dt="2021-01-02T12:43:02.148" v="11899" actId="255"/>
          <ac:cxnSpMkLst>
            <pc:docMk/>
            <pc:sldMk cId="987667815" sldId="343"/>
            <ac:cxnSpMk id="63" creationId="{F9FE5CBD-50F2-4EF8-BE95-B57310294FEF}"/>
          </ac:cxnSpMkLst>
        </pc:cxnChg>
      </pc:sldChg>
      <pc:sldChg chg="new del">
        <pc:chgData name="Angelo Ziletti" userId="c78a18fba37b17ea" providerId="LiveId" clId="{4C02EB74-F4ED-44A7-9165-AA5AC9563241}" dt="2021-01-02T10:22:39.015" v="9389" actId="2696"/>
        <pc:sldMkLst>
          <pc:docMk/>
          <pc:sldMk cId="4065907869" sldId="343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202837978" sldId="344"/>
        </pc:sldMkLst>
      </pc:sldChg>
      <pc:sldChg chg="addSp delSp modSp mod ord delAnim modAnim">
        <pc:chgData name="Angelo Ziletti" userId="c78a18fba37b17ea" providerId="LiveId" clId="{4C02EB74-F4ED-44A7-9165-AA5AC9563241}" dt="2021-01-03T07:51:52.715" v="16344" actId="113"/>
        <pc:sldMkLst>
          <pc:docMk/>
          <pc:sldMk cId="319350268" sldId="344"/>
        </pc:sldMkLst>
        <pc:spChg chg="mod">
          <ac:chgData name="Angelo Ziletti" userId="c78a18fba37b17ea" providerId="LiveId" clId="{4C02EB74-F4ED-44A7-9165-AA5AC9563241}" dt="2021-01-02T10:32:58.114" v="9876" actId="20577"/>
          <ac:spMkLst>
            <pc:docMk/>
            <pc:sldMk cId="319350268" sldId="344"/>
            <ac:spMk id="4" creationId="{F301805E-8A75-4D2E-AC68-4A5225335F4E}"/>
          </ac:spMkLst>
        </pc:spChg>
        <pc:spChg chg="mod">
          <ac:chgData name="Angelo Ziletti" userId="c78a18fba37b17ea" providerId="LiveId" clId="{4C02EB74-F4ED-44A7-9165-AA5AC9563241}" dt="2021-01-02T13:09:26.117" v="13783" actId="20577"/>
          <ac:spMkLst>
            <pc:docMk/>
            <pc:sldMk cId="319350268" sldId="344"/>
            <ac:spMk id="5" creationId="{89A7E483-AAE5-42CF-92C8-D24801A1369B}"/>
          </ac:spMkLst>
        </pc:spChg>
        <pc:spChg chg="add del mod">
          <ac:chgData name="Angelo Ziletti" userId="c78a18fba37b17ea" providerId="LiveId" clId="{4C02EB74-F4ED-44A7-9165-AA5AC9563241}" dt="2021-01-02T10:32:30.366" v="9850"/>
          <ac:spMkLst>
            <pc:docMk/>
            <pc:sldMk cId="319350268" sldId="344"/>
            <ac:spMk id="51" creationId="{E4FD2CD2-B2E5-4638-95DF-3EA2C6866F7A}"/>
          </ac:spMkLst>
        </pc:spChg>
        <pc:spChg chg="add del mod">
          <ac:chgData name="Angelo Ziletti" userId="c78a18fba37b17ea" providerId="LiveId" clId="{4C02EB74-F4ED-44A7-9165-AA5AC9563241}" dt="2021-01-02T10:32:39.196" v="9853"/>
          <ac:spMkLst>
            <pc:docMk/>
            <pc:sldMk cId="319350268" sldId="344"/>
            <ac:spMk id="53" creationId="{E25747C9-18A8-4483-BEBE-BC03335ACABF}"/>
          </ac:spMkLst>
        </pc:spChg>
        <pc:spChg chg="del mod">
          <ac:chgData name="Angelo Ziletti" userId="c78a18fba37b17ea" providerId="LiveId" clId="{4C02EB74-F4ED-44A7-9165-AA5AC9563241}" dt="2021-01-02T10:27:26.916" v="9655" actId="478"/>
          <ac:spMkLst>
            <pc:docMk/>
            <pc:sldMk cId="319350268" sldId="344"/>
            <ac:spMk id="63" creationId="{6F30D2B8-A389-427E-A803-C011B83C3188}"/>
          </ac:spMkLst>
        </pc:spChg>
        <pc:spChg chg="del">
          <ac:chgData name="Angelo Ziletti" userId="c78a18fba37b17ea" providerId="LiveId" clId="{4C02EB74-F4ED-44A7-9165-AA5AC9563241}" dt="2021-01-02T10:26:46.554" v="9528" actId="478"/>
          <ac:spMkLst>
            <pc:docMk/>
            <pc:sldMk cId="319350268" sldId="344"/>
            <ac:spMk id="64" creationId="{4DA2D88C-D626-43A3-8D4A-6FD5671246D0}"/>
          </ac:spMkLst>
        </pc:spChg>
        <pc:spChg chg="mod">
          <ac:chgData name="Angelo Ziletti" userId="c78a18fba37b17ea" providerId="LiveId" clId="{4C02EB74-F4ED-44A7-9165-AA5AC9563241}" dt="2021-01-02T10:37:56.992" v="10205" actId="255"/>
          <ac:spMkLst>
            <pc:docMk/>
            <pc:sldMk cId="319350268" sldId="344"/>
            <ac:spMk id="66" creationId="{00C02832-038A-4F3C-8F18-58A60332B7A8}"/>
          </ac:spMkLst>
        </pc:spChg>
        <pc:spChg chg="mod">
          <ac:chgData name="Angelo Ziletti" userId="c78a18fba37b17ea" providerId="LiveId" clId="{4C02EB74-F4ED-44A7-9165-AA5AC9563241}" dt="2021-01-02T10:37:56.992" v="10205" actId="255"/>
          <ac:spMkLst>
            <pc:docMk/>
            <pc:sldMk cId="319350268" sldId="344"/>
            <ac:spMk id="67" creationId="{4E6BC452-3410-4E08-8869-D414B742E97B}"/>
          </ac:spMkLst>
        </pc:spChg>
        <pc:spChg chg="mod">
          <ac:chgData name="Angelo Ziletti" userId="c78a18fba37b17ea" providerId="LiveId" clId="{4C02EB74-F4ED-44A7-9165-AA5AC9563241}" dt="2021-01-02T10:37:56.992" v="10205" actId="255"/>
          <ac:spMkLst>
            <pc:docMk/>
            <pc:sldMk cId="319350268" sldId="344"/>
            <ac:spMk id="68" creationId="{29F5288C-7589-41F6-A3C7-D3951BE57F07}"/>
          </ac:spMkLst>
        </pc:spChg>
        <pc:spChg chg="mod">
          <ac:chgData name="Angelo Ziletti" userId="c78a18fba37b17ea" providerId="LiveId" clId="{4C02EB74-F4ED-44A7-9165-AA5AC9563241}" dt="2021-01-02T10:37:56.992" v="10205" actId="255"/>
          <ac:spMkLst>
            <pc:docMk/>
            <pc:sldMk cId="319350268" sldId="344"/>
            <ac:spMk id="71" creationId="{B6FF4D2C-E41F-4CB2-A40C-9FD7F82E40A5}"/>
          </ac:spMkLst>
        </pc:spChg>
        <pc:spChg chg="mod">
          <ac:chgData name="Angelo Ziletti" userId="c78a18fba37b17ea" providerId="LiveId" clId="{4C02EB74-F4ED-44A7-9165-AA5AC9563241}" dt="2021-01-02T10:37:56.992" v="10205" actId="255"/>
          <ac:spMkLst>
            <pc:docMk/>
            <pc:sldMk cId="319350268" sldId="344"/>
            <ac:spMk id="72" creationId="{C8488846-9109-4AA8-B59A-1C11B84A6125}"/>
          </ac:spMkLst>
        </pc:spChg>
        <pc:spChg chg="mod">
          <ac:chgData name="Angelo Ziletti" userId="c78a18fba37b17ea" providerId="LiveId" clId="{4C02EB74-F4ED-44A7-9165-AA5AC9563241}" dt="2021-01-02T10:37:56.992" v="10205" actId="255"/>
          <ac:spMkLst>
            <pc:docMk/>
            <pc:sldMk cId="319350268" sldId="344"/>
            <ac:spMk id="73" creationId="{412596D6-C24B-417F-9BFF-90F400D1B21A}"/>
          </ac:spMkLst>
        </pc:spChg>
        <pc:spChg chg="mod">
          <ac:chgData name="Angelo Ziletti" userId="c78a18fba37b17ea" providerId="LiveId" clId="{4C02EB74-F4ED-44A7-9165-AA5AC9563241}" dt="2021-01-02T12:14:19.808" v="10656" actId="20577"/>
          <ac:spMkLst>
            <pc:docMk/>
            <pc:sldMk cId="319350268" sldId="344"/>
            <ac:spMk id="78" creationId="{12CEE7C1-B88A-45D0-AB7B-4C266CD35F79}"/>
          </ac:spMkLst>
        </pc:spChg>
        <pc:spChg chg="mod">
          <ac:chgData name="Angelo Ziletti" userId="c78a18fba37b17ea" providerId="LiveId" clId="{4C02EB74-F4ED-44A7-9165-AA5AC9563241}" dt="2021-01-02T10:37:56.992" v="10205" actId="255"/>
          <ac:spMkLst>
            <pc:docMk/>
            <pc:sldMk cId="319350268" sldId="344"/>
            <ac:spMk id="79" creationId="{3BA283AC-534E-4E5B-AFEE-6E816CDF5673}"/>
          </ac:spMkLst>
        </pc:spChg>
        <pc:spChg chg="mod">
          <ac:chgData name="Angelo Ziletti" userId="c78a18fba37b17ea" providerId="LiveId" clId="{4C02EB74-F4ED-44A7-9165-AA5AC9563241}" dt="2021-01-02T12:13:32.867" v="10643" actId="20577"/>
          <ac:spMkLst>
            <pc:docMk/>
            <pc:sldMk cId="319350268" sldId="344"/>
            <ac:spMk id="80" creationId="{9C1415C2-4A1B-4F36-93ED-83C387A89488}"/>
          </ac:spMkLst>
        </pc:spChg>
        <pc:spChg chg="add mod">
          <ac:chgData name="Angelo Ziletti" userId="c78a18fba37b17ea" providerId="LiveId" clId="{4C02EB74-F4ED-44A7-9165-AA5AC9563241}" dt="2021-01-02T10:37:56.992" v="10205" actId="255"/>
          <ac:spMkLst>
            <pc:docMk/>
            <pc:sldMk cId="319350268" sldId="344"/>
            <ac:spMk id="83" creationId="{29DC7551-B9D0-4CC7-839A-ADBEA89BFBB1}"/>
          </ac:spMkLst>
        </pc:spChg>
        <pc:spChg chg="add mod">
          <ac:chgData name="Angelo Ziletti" userId="c78a18fba37b17ea" providerId="LiveId" clId="{4C02EB74-F4ED-44A7-9165-AA5AC9563241}" dt="2021-01-02T10:37:56.992" v="10205" actId="255"/>
          <ac:spMkLst>
            <pc:docMk/>
            <pc:sldMk cId="319350268" sldId="344"/>
            <ac:spMk id="84" creationId="{1395EEFA-BA17-4B6B-A752-C7C7621775CF}"/>
          </ac:spMkLst>
        </pc:spChg>
        <pc:spChg chg="add mod">
          <ac:chgData name="Angelo Ziletti" userId="c78a18fba37b17ea" providerId="LiveId" clId="{4C02EB74-F4ED-44A7-9165-AA5AC9563241}" dt="2021-01-02T10:37:56.992" v="10205" actId="255"/>
          <ac:spMkLst>
            <pc:docMk/>
            <pc:sldMk cId="319350268" sldId="344"/>
            <ac:spMk id="85" creationId="{DE28485A-C872-41BB-B9A9-4FF14E226982}"/>
          </ac:spMkLst>
        </pc:spChg>
        <pc:spChg chg="add mod">
          <ac:chgData name="Angelo Ziletti" userId="c78a18fba37b17ea" providerId="LiveId" clId="{4C02EB74-F4ED-44A7-9165-AA5AC9563241}" dt="2021-01-02T10:37:56.992" v="10205" actId="255"/>
          <ac:spMkLst>
            <pc:docMk/>
            <pc:sldMk cId="319350268" sldId="344"/>
            <ac:spMk id="86" creationId="{B9504CB6-DF8E-4109-A536-9612AA87D5CD}"/>
          </ac:spMkLst>
        </pc:spChg>
        <pc:spChg chg="add mod">
          <ac:chgData name="Angelo Ziletti" userId="c78a18fba37b17ea" providerId="LiveId" clId="{4C02EB74-F4ED-44A7-9165-AA5AC9563241}" dt="2021-01-02T10:37:56.992" v="10205" actId="255"/>
          <ac:spMkLst>
            <pc:docMk/>
            <pc:sldMk cId="319350268" sldId="344"/>
            <ac:spMk id="87" creationId="{2CDBAC33-8FA2-4C98-AC55-DCFC39DC1851}"/>
          </ac:spMkLst>
        </pc:spChg>
        <pc:spChg chg="add mod">
          <ac:chgData name="Angelo Ziletti" userId="c78a18fba37b17ea" providerId="LiveId" clId="{4C02EB74-F4ED-44A7-9165-AA5AC9563241}" dt="2021-01-02T10:37:56.992" v="10205" actId="255"/>
          <ac:spMkLst>
            <pc:docMk/>
            <pc:sldMk cId="319350268" sldId="344"/>
            <ac:spMk id="88" creationId="{0DD86B62-0692-4E32-B81C-06C05E6BCA1B}"/>
          </ac:spMkLst>
        </pc:spChg>
        <pc:spChg chg="add mod">
          <ac:chgData name="Angelo Ziletti" userId="c78a18fba37b17ea" providerId="LiveId" clId="{4C02EB74-F4ED-44A7-9165-AA5AC9563241}" dt="2021-01-02T10:37:56.992" v="10205" actId="255"/>
          <ac:spMkLst>
            <pc:docMk/>
            <pc:sldMk cId="319350268" sldId="344"/>
            <ac:spMk id="89" creationId="{FC810E0E-A041-4AE1-A6AE-C363713B018F}"/>
          </ac:spMkLst>
        </pc:spChg>
        <pc:spChg chg="mod">
          <ac:chgData name="Angelo Ziletti" userId="c78a18fba37b17ea" providerId="LiveId" clId="{4C02EB74-F4ED-44A7-9165-AA5AC9563241}" dt="2021-01-02T10:37:56.992" v="10205" actId="255"/>
          <ac:spMkLst>
            <pc:docMk/>
            <pc:sldMk cId="319350268" sldId="344"/>
            <ac:spMk id="92" creationId="{A41E2079-AF55-4CB1-99BC-95CA211271DF}"/>
          </ac:spMkLst>
        </pc:spChg>
        <pc:spChg chg="mod">
          <ac:chgData name="Angelo Ziletti" userId="c78a18fba37b17ea" providerId="LiveId" clId="{4C02EB74-F4ED-44A7-9165-AA5AC9563241}" dt="2021-01-02T10:37:56.992" v="10205" actId="255"/>
          <ac:spMkLst>
            <pc:docMk/>
            <pc:sldMk cId="319350268" sldId="344"/>
            <ac:spMk id="93" creationId="{3C5B633E-6490-4151-840F-CA1DA6685F2E}"/>
          </ac:spMkLst>
        </pc:spChg>
        <pc:spChg chg="mod">
          <ac:chgData name="Angelo Ziletti" userId="c78a18fba37b17ea" providerId="LiveId" clId="{4C02EB74-F4ED-44A7-9165-AA5AC9563241}" dt="2021-01-02T10:37:56.992" v="10205" actId="255"/>
          <ac:spMkLst>
            <pc:docMk/>
            <pc:sldMk cId="319350268" sldId="344"/>
            <ac:spMk id="94" creationId="{BC8B0D2D-3A0A-4C1D-98A7-EC6F359B8481}"/>
          </ac:spMkLst>
        </pc:spChg>
        <pc:spChg chg="mod">
          <ac:chgData name="Angelo Ziletti" userId="c78a18fba37b17ea" providerId="LiveId" clId="{4C02EB74-F4ED-44A7-9165-AA5AC9563241}" dt="2021-01-02T10:37:56.992" v="10205" actId="255"/>
          <ac:spMkLst>
            <pc:docMk/>
            <pc:sldMk cId="319350268" sldId="344"/>
            <ac:spMk id="95" creationId="{552BFFEF-27FE-410D-96C0-E6E46A081199}"/>
          </ac:spMkLst>
        </pc:spChg>
        <pc:spChg chg="mod">
          <ac:chgData name="Angelo Ziletti" userId="c78a18fba37b17ea" providerId="LiveId" clId="{4C02EB74-F4ED-44A7-9165-AA5AC9563241}" dt="2021-01-02T10:37:56.992" v="10205" actId="255"/>
          <ac:spMkLst>
            <pc:docMk/>
            <pc:sldMk cId="319350268" sldId="344"/>
            <ac:spMk id="96" creationId="{A9302A99-5A5D-4C50-BF23-A39E29F2B65C}"/>
          </ac:spMkLst>
        </pc:spChg>
        <pc:spChg chg="mod">
          <ac:chgData name="Angelo Ziletti" userId="c78a18fba37b17ea" providerId="LiveId" clId="{4C02EB74-F4ED-44A7-9165-AA5AC9563241}" dt="2021-01-02T10:37:56.992" v="10205" actId="255"/>
          <ac:spMkLst>
            <pc:docMk/>
            <pc:sldMk cId="319350268" sldId="344"/>
            <ac:spMk id="97" creationId="{2AE233F4-472B-4529-ACCA-4A04F858E6BF}"/>
          </ac:spMkLst>
        </pc:spChg>
        <pc:spChg chg="add mod">
          <ac:chgData name="Angelo Ziletti" userId="c78a18fba37b17ea" providerId="LiveId" clId="{4C02EB74-F4ED-44A7-9165-AA5AC9563241}" dt="2021-01-02T10:37:56.992" v="10205" actId="255"/>
          <ac:spMkLst>
            <pc:docMk/>
            <pc:sldMk cId="319350268" sldId="344"/>
            <ac:spMk id="101" creationId="{265268FF-3094-4550-90D1-0E19F49450AA}"/>
          </ac:spMkLst>
        </pc:spChg>
        <pc:spChg chg="add mod">
          <ac:chgData name="Angelo Ziletti" userId="c78a18fba37b17ea" providerId="LiveId" clId="{4C02EB74-F4ED-44A7-9165-AA5AC9563241}" dt="2021-01-02T10:37:56.992" v="10205" actId="255"/>
          <ac:spMkLst>
            <pc:docMk/>
            <pc:sldMk cId="319350268" sldId="344"/>
            <ac:spMk id="102" creationId="{3F7C930C-867C-43C3-A83C-7E0D3A108AB5}"/>
          </ac:spMkLst>
        </pc:spChg>
        <pc:spChg chg="add mod">
          <ac:chgData name="Angelo Ziletti" userId="c78a18fba37b17ea" providerId="LiveId" clId="{4C02EB74-F4ED-44A7-9165-AA5AC9563241}" dt="2021-01-02T10:37:56.992" v="10205" actId="255"/>
          <ac:spMkLst>
            <pc:docMk/>
            <pc:sldMk cId="319350268" sldId="344"/>
            <ac:spMk id="103" creationId="{75B0EBCC-A02D-4972-8FD2-FA500A30903B}"/>
          </ac:spMkLst>
        </pc:spChg>
        <pc:spChg chg="add mod">
          <ac:chgData name="Angelo Ziletti" userId="c78a18fba37b17ea" providerId="LiveId" clId="{4C02EB74-F4ED-44A7-9165-AA5AC9563241}" dt="2021-01-02T10:37:56.992" v="10205" actId="255"/>
          <ac:spMkLst>
            <pc:docMk/>
            <pc:sldMk cId="319350268" sldId="344"/>
            <ac:spMk id="104" creationId="{974DC0E5-9E1C-45E3-A9CE-22D1A7745062}"/>
          </ac:spMkLst>
        </pc:spChg>
        <pc:spChg chg="mod">
          <ac:chgData name="Angelo Ziletti" userId="c78a18fba37b17ea" providerId="LiveId" clId="{4C02EB74-F4ED-44A7-9165-AA5AC9563241}" dt="2021-01-02T12:01:53.029" v="10534" actId="20577"/>
          <ac:spMkLst>
            <pc:docMk/>
            <pc:sldMk cId="319350268" sldId="344"/>
            <ac:spMk id="106" creationId="{1F757204-696B-4318-96B8-FC2B15D08C1C}"/>
          </ac:spMkLst>
        </pc:spChg>
        <pc:spChg chg="mod">
          <ac:chgData name="Angelo Ziletti" userId="c78a18fba37b17ea" providerId="LiveId" clId="{4C02EB74-F4ED-44A7-9165-AA5AC9563241}" dt="2021-01-02T10:37:56.992" v="10205" actId="255"/>
          <ac:spMkLst>
            <pc:docMk/>
            <pc:sldMk cId="319350268" sldId="344"/>
            <ac:spMk id="109" creationId="{AED21428-8773-444D-A436-22ADB771527B}"/>
          </ac:spMkLst>
        </pc:spChg>
        <pc:spChg chg="mod">
          <ac:chgData name="Angelo Ziletti" userId="c78a18fba37b17ea" providerId="LiveId" clId="{4C02EB74-F4ED-44A7-9165-AA5AC9563241}" dt="2021-01-02T10:37:56.992" v="10205" actId="255"/>
          <ac:spMkLst>
            <pc:docMk/>
            <pc:sldMk cId="319350268" sldId="344"/>
            <ac:spMk id="112" creationId="{B9299898-C5CF-4B8F-A388-919A46AAAD44}"/>
          </ac:spMkLst>
        </pc:spChg>
        <pc:spChg chg="mod">
          <ac:chgData name="Angelo Ziletti" userId="c78a18fba37b17ea" providerId="LiveId" clId="{4C02EB74-F4ED-44A7-9165-AA5AC9563241}" dt="2021-01-02T12:13:26.098" v="10638" actId="20577"/>
          <ac:spMkLst>
            <pc:docMk/>
            <pc:sldMk cId="319350268" sldId="344"/>
            <ac:spMk id="115" creationId="{D9A09AD3-B5B1-4746-976A-CD3AEE29C76A}"/>
          </ac:spMkLst>
        </pc:spChg>
        <pc:spChg chg="add mod">
          <ac:chgData name="Angelo Ziletti" userId="c78a18fba37b17ea" providerId="LiveId" clId="{4C02EB74-F4ED-44A7-9165-AA5AC9563241}" dt="2021-01-02T10:45:55.396" v="10524" actId="255"/>
          <ac:spMkLst>
            <pc:docMk/>
            <pc:sldMk cId="319350268" sldId="344"/>
            <ac:spMk id="117" creationId="{3A7E2E0B-B755-4148-9372-C536B4FA9939}"/>
          </ac:spMkLst>
        </pc:spChg>
        <pc:spChg chg="add del mod">
          <ac:chgData name="Angelo Ziletti" userId="c78a18fba37b17ea" providerId="LiveId" clId="{4C02EB74-F4ED-44A7-9165-AA5AC9563241}" dt="2021-01-02T10:43:54.875" v="10482" actId="22"/>
          <ac:spMkLst>
            <pc:docMk/>
            <pc:sldMk cId="319350268" sldId="344"/>
            <ac:spMk id="138" creationId="{048534BD-43D0-4DF5-98EE-78902A8D2855}"/>
          </ac:spMkLst>
        </pc:spChg>
        <pc:spChg chg="add mod">
          <ac:chgData name="Angelo Ziletti" userId="c78a18fba37b17ea" providerId="LiveId" clId="{4C02EB74-F4ED-44A7-9165-AA5AC9563241}" dt="2021-01-03T07:51:52.715" v="16344" actId="113"/>
          <ac:spMkLst>
            <pc:docMk/>
            <pc:sldMk cId="319350268" sldId="344"/>
            <ac:spMk id="139" creationId="{1CFD3260-60F9-45E0-AC55-F7EEFACEF604}"/>
          </ac:spMkLst>
        </pc:spChg>
        <pc:grpChg chg="add mod">
          <ac:chgData name="Angelo Ziletti" userId="c78a18fba37b17ea" providerId="LiveId" clId="{4C02EB74-F4ED-44A7-9165-AA5AC9563241}" dt="2021-01-02T10:45:49.094" v="10523" actId="1076"/>
          <ac:grpSpMkLst>
            <pc:docMk/>
            <pc:sldMk cId="319350268" sldId="344"/>
            <ac:grpSpMk id="6" creationId="{3A7EF249-D9AA-423F-80B4-5F2299747060}"/>
          </ac:grpSpMkLst>
        </pc:grpChg>
        <pc:grpChg chg="add mod">
          <ac:chgData name="Angelo Ziletti" userId="c78a18fba37b17ea" providerId="LiveId" clId="{4C02EB74-F4ED-44A7-9165-AA5AC9563241}" dt="2021-01-02T10:37:56.992" v="10205" actId="255"/>
          <ac:grpSpMkLst>
            <pc:docMk/>
            <pc:sldMk cId="319350268" sldId="344"/>
            <ac:grpSpMk id="60" creationId="{463F374F-8A30-40E3-9A5B-EE92A22A4FC2}"/>
          </ac:grpSpMkLst>
        </pc:grpChg>
        <pc:grpChg chg="mod">
          <ac:chgData name="Angelo Ziletti" userId="c78a18fba37b17ea" providerId="LiveId" clId="{4C02EB74-F4ED-44A7-9165-AA5AC9563241}" dt="2021-01-02T10:37:56.992" v="10205" actId="255"/>
          <ac:grpSpMkLst>
            <pc:docMk/>
            <pc:sldMk cId="319350268" sldId="344"/>
            <ac:grpSpMk id="61" creationId="{7259CAA1-A601-4212-82A5-3408E31A8B55}"/>
          </ac:grpSpMkLst>
        </pc:grpChg>
        <pc:grpChg chg="del">
          <ac:chgData name="Angelo Ziletti" userId="c78a18fba37b17ea" providerId="LiveId" clId="{4C02EB74-F4ED-44A7-9165-AA5AC9563241}" dt="2021-01-02T10:36:33.701" v="10189" actId="478"/>
          <ac:grpSpMkLst>
            <pc:docMk/>
            <pc:sldMk cId="319350268" sldId="344"/>
            <ac:grpSpMk id="62" creationId="{72DAB856-FFC1-41EE-9690-85213BBEDD9B}"/>
          </ac:grpSpMkLst>
        </pc:grpChg>
        <pc:grpChg chg="add mod">
          <ac:chgData name="Angelo Ziletti" userId="c78a18fba37b17ea" providerId="LiveId" clId="{4C02EB74-F4ED-44A7-9165-AA5AC9563241}" dt="2021-01-02T10:37:56.992" v="10205" actId="255"/>
          <ac:grpSpMkLst>
            <pc:docMk/>
            <pc:sldMk cId="319350268" sldId="344"/>
            <ac:grpSpMk id="70" creationId="{C5111B7A-5F30-4087-9C51-BE46D56FABD9}"/>
          </ac:grpSpMkLst>
        </pc:grpChg>
        <pc:grpChg chg="add mod">
          <ac:chgData name="Angelo Ziletti" userId="c78a18fba37b17ea" providerId="LiveId" clId="{4C02EB74-F4ED-44A7-9165-AA5AC9563241}" dt="2021-01-02T10:37:56.992" v="10205" actId="255"/>
          <ac:grpSpMkLst>
            <pc:docMk/>
            <pc:sldMk cId="319350268" sldId="344"/>
            <ac:grpSpMk id="77" creationId="{4D9DC360-FFD0-4F40-B578-6ACB36E86CB3}"/>
          </ac:grpSpMkLst>
        </pc:grpChg>
        <pc:grpChg chg="add mod">
          <ac:chgData name="Angelo Ziletti" userId="c78a18fba37b17ea" providerId="LiveId" clId="{4C02EB74-F4ED-44A7-9165-AA5AC9563241}" dt="2021-01-02T10:37:56.992" v="10205" actId="255"/>
          <ac:grpSpMkLst>
            <pc:docMk/>
            <pc:sldMk cId="319350268" sldId="344"/>
            <ac:grpSpMk id="90" creationId="{4EAE782E-1C9E-40E1-88B1-F75414007136}"/>
          </ac:grpSpMkLst>
        </pc:grpChg>
        <pc:grpChg chg="mod">
          <ac:chgData name="Angelo Ziletti" userId="c78a18fba37b17ea" providerId="LiveId" clId="{4C02EB74-F4ED-44A7-9165-AA5AC9563241}" dt="2021-01-02T10:37:56.992" v="10205" actId="255"/>
          <ac:grpSpMkLst>
            <pc:docMk/>
            <pc:sldMk cId="319350268" sldId="344"/>
            <ac:grpSpMk id="91" creationId="{31383FEB-7530-4759-8009-4DCE7EC90733}"/>
          </ac:grpSpMkLst>
        </pc:grpChg>
        <pc:grpChg chg="add mod">
          <ac:chgData name="Angelo Ziletti" userId="c78a18fba37b17ea" providerId="LiveId" clId="{4C02EB74-F4ED-44A7-9165-AA5AC9563241}" dt="2021-01-02T10:37:56.992" v="10205" actId="255"/>
          <ac:grpSpMkLst>
            <pc:docMk/>
            <pc:sldMk cId="319350268" sldId="344"/>
            <ac:grpSpMk id="105" creationId="{7F6657A7-449C-4298-9687-68692E0DF3EA}"/>
          </ac:grpSpMkLst>
        </pc:grpChg>
        <pc:grpChg chg="add mod">
          <ac:chgData name="Angelo Ziletti" userId="c78a18fba37b17ea" providerId="LiveId" clId="{4C02EB74-F4ED-44A7-9165-AA5AC9563241}" dt="2021-01-02T10:37:56.992" v="10205" actId="255"/>
          <ac:grpSpMkLst>
            <pc:docMk/>
            <pc:sldMk cId="319350268" sldId="344"/>
            <ac:grpSpMk id="108" creationId="{7D9C1B09-1185-45AD-AD7E-5405E1978352}"/>
          </ac:grpSpMkLst>
        </pc:grpChg>
        <pc:grpChg chg="add mod">
          <ac:chgData name="Angelo Ziletti" userId="c78a18fba37b17ea" providerId="LiveId" clId="{4C02EB74-F4ED-44A7-9165-AA5AC9563241}" dt="2021-01-02T10:37:56.992" v="10205" actId="255"/>
          <ac:grpSpMkLst>
            <pc:docMk/>
            <pc:sldMk cId="319350268" sldId="344"/>
            <ac:grpSpMk id="111" creationId="{CB2CF0E8-7E11-4138-980E-7C95A4A6EDB2}"/>
          </ac:grpSpMkLst>
        </pc:grpChg>
        <pc:grpChg chg="add mod">
          <ac:chgData name="Angelo Ziletti" userId="c78a18fba37b17ea" providerId="LiveId" clId="{4C02EB74-F4ED-44A7-9165-AA5AC9563241}" dt="2021-01-02T10:37:56.992" v="10205" actId="255"/>
          <ac:grpSpMkLst>
            <pc:docMk/>
            <pc:sldMk cId="319350268" sldId="344"/>
            <ac:grpSpMk id="114" creationId="{1F648D93-57D4-4A09-A4E8-6574390BCD80}"/>
          </ac:grpSpMkLst>
        </pc:grpChg>
        <pc:cxnChg chg="add 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55" creationId="{075D2B72-10F2-4E0B-9897-85CA8D7603BC}"/>
          </ac:cxnSpMkLst>
        </pc:cxnChg>
        <pc:cxnChg chg="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65" creationId="{B2EAD88F-6D38-4D3B-A2B2-31C74BD696E0}"/>
          </ac:cxnSpMkLst>
        </pc:cxnChg>
        <pc:cxnChg chg="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69" creationId="{8F13D10C-C816-46A3-A509-B2E989FE1480}"/>
          </ac:cxnSpMkLst>
        </pc:cxnChg>
        <pc:cxnChg chg="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74" creationId="{18B8CD01-BFA2-43E4-9E3A-494541EE3C62}"/>
          </ac:cxnSpMkLst>
        </pc:cxnChg>
        <pc:cxnChg chg="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75" creationId="{09E6F4AC-A6A1-483F-B440-576474868BF7}"/>
          </ac:cxnSpMkLst>
        </pc:cxnChg>
        <pc:cxnChg chg="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76" creationId="{263DD240-C05C-44D5-8A98-A376CA223D5A}"/>
          </ac:cxnSpMkLst>
        </pc:cxnChg>
        <pc:cxnChg chg="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81" creationId="{BED3284A-243A-4871-B54B-A8BB26F390EF}"/>
          </ac:cxnSpMkLst>
        </pc:cxnChg>
        <pc:cxnChg chg="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82" creationId="{3D30ADC8-FC5B-43AA-853D-4E707AF05069}"/>
          </ac:cxnSpMkLst>
        </pc:cxnChg>
        <pc:cxnChg chg="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98" creationId="{B98D9AFB-79DF-4782-B1C4-F4546B9A187B}"/>
          </ac:cxnSpMkLst>
        </pc:cxnChg>
        <pc:cxnChg chg="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99" creationId="{CF9A08E0-CD60-49F1-879A-5D46E39081F9}"/>
          </ac:cxnSpMkLst>
        </pc:cxnChg>
        <pc:cxnChg chg="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100" creationId="{98A7B5F6-3717-40BF-8F89-DCA9438FCEE6}"/>
          </ac:cxnSpMkLst>
        </pc:cxnChg>
        <pc:cxnChg chg="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107" creationId="{58833508-8C9F-40A8-AB39-1D410F2EB50E}"/>
          </ac:cxnSpMkLst>
        </pc:cxnChg>
        <pc:cxnChg chg="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110" creationId="{B42F6513-BE0A-4332-A7EC-875651953591}"/>
          </ac:cxnSpMkLst>
        </pc:cxnChg>
        <pc:cxnChg chg="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113" creationId="{77A1FE8D-2576-4120-B488-A0C12D6DEAA8}"/>
          </ac:cxnSpMkLst>
        </pc:cxnChg>
        <pc:cxnChg chg="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116" creationId="{7D9431D0-9F49-4F87-BDDC-A143B70EAF17}"/>
          </ac:cxnSpMkLst>
        </pc:cxnChg>
        <pc:cxnChg chg="add 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118" creationId="{4B627BDA-1130-4830-8477-0C07EC4DC030}"/>
          </ac:cxnSpMkLst>
        </pc:cxnChg>
        <pc:cxnChg chg="add 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119" creationId="{BBC7C6BC-2145-4C33-99AB-A0F730D1F784}"/>
          </ac:cxnSpMkLst>
        </pc:cxnChg>
        <pc:cxnChg chg="add 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120" creationId="{8D525091-89EA-4DC5-BF23-1AA55A2BAC16}"/>
          </ac:cxnSpMkLst>
        </pc:cxnChg>
        <pc:cxnChg chg="add 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121" creationId="{09D44D0C-0B8A-48FF-A316-6D675E59E0DC}"/>
          </ac:cxnSpMkLst>
        </pc:cxnChg>
        <pc:cxnChg chg="add 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122" creationId="{B8328410-D618-430B-986D-EDA64E361863}"/>
          </ac:cxnSpMkLst>
        </pc:cxnChg>
        <pc:cxnChg chg="add 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123" creationId="{A30AB8C8-B237-4D34-AE18-C1D12ED44265}"/>
          </ac:cxnSpMkLst>
        </pc:cxnChg>
        <pc:cxnChg chg="add 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124" creationId="{763D0723-C088-474D-B008-743B41F1076A}"/>
          </ac:cxnSpMkLst>
        </pc:cxnChg>
        <pc:cxnChg chg="add 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125" creationId="{F338F787-1E63-41AB-8ACD-901A0ACBEC08}"/>
          </ac:cxnSpMkLst>
        </pc:cxnChg>
        <pc:cxnChg chg="add 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126" creationId="{483672C4-2BE1-427D-AA99-1D7F833FEB03}"/>
          </ac:cxnSpMkLst>
        </pc:cxnChg>
        <pc:cxnChg chg="add 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127" creationId="{75E4DAAE-57BA-43FD-9CD9-18254AC2F296}"/>
          </ac:cxnSpMkLst>
        </pc:cxnChg>
        <pc:cxnChg chg="add 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128" creationId="{C88D2C49-1CCA-439B-AAA0-9336B4D41E7E}"/>
          </ac:cxnSpMkLst>
        </pc:cxnChg>
        <pc:cxnChg chg="add 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129" creationId="{FA91B7B9-4263-4915-B8F8-AB7C692A0146}"/>
          </ac:cxnSpMkLst>
        </pc:cxnChg>
        <pc:cxnChg chg="add 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130" creationId="{1F646484-8B59-43BD-828C-0C5521F05541}"/>
          </ac:cxnSpMkLst>
        </pc:cxnChg>
        <pc:cxnChg chg="add 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131" creationId="{BE70A77B-7E1D-4F92-A1E6-16787904B1D9}"/>
          </ac:cxnSpMkLst>
        </pc:cxnChg>
        <pc:cxnChg chg="add 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132" creationId="{57B5AF9C-DEB0-4E51-A0C5-AD738CF3F98C}"/>
          </ac:cxnSpMkLst>
        </pc:cxnChg>
        <pc:cxnChg chg="add 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133" creationId="{5C420044-E7DC-4CC1-B2D8-00A929FD45F8}"/>
          </ac:cxnSpMkLst>
        </pc:cxnChg>
        <pc:cxnChg chg="add 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134" creationId="{624C1AF2-4104-4A86-9200-49FAFA9302C7}"/>
          </ac:cxnSpMkLst>
        </pc:cxnChg>
        <pc:cxnChg chg="add 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135" creationId="{8B53B6DB-1441-4C9C-A6F9-31D40858C9B3}"/>
          </ac:cxnSpMkLst>
        </pc:cxnChg>
        <pc:cxnChg chg="add 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136" creationId="{1F646120-4975-410D-9A25-AE29BF92C2C8}"/>
          </ac:cxnSpMkLst>
        </pc:cxnChg>
        <pc:cxnChg chg="add 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137" creationId="{0C7F34A3-75DD-4EA2-87FE-E523661E4FC7}"/>
          </ac:cxnSpMkLst>
        </pc:cxnChg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108411974" sldId="345"/>
        </pc:sldMkLst>
      </pc:sldChg>
      <pc:sldChg chg="addSp delSp modSp mod modAnim">
        <pc:chgData name="Angelo Ziletti" userId="c78a18fba37b17ea" providerId="LiveId" clId="{4C02EB74-F4ED-44A7-9165-AA5AC9563241}" dt="2021-01-02T13:10:36.724" v="13792" actId="122"/>
        <pc:sldMkLst>
          <pc:docMk/>
          <pc:sldMk cId="1126380950" sldId="345"/>
        </pc:sldMkLst>
        <pc:spChg chg="mod">
          <ac:chgData name="Angelo Ziletti" userId="c78a18fba37b17ea" providerId="LiveId" clId="{4C02EB74-F4ED-44A7-9165-AA5AC9563241}" dt="2021-01-02T12:39:29.589" v="11752" actId="20577"/>
          <ac:spMkLst>
            <pc:docMk/>
            <pc:sldMk cId="1126380950" sldId="345"/>
            <ac:spMk id="5" creationId="{89A7E483-AAE5-42CF-92C8-D24801A1369B}"/>
          </ac:spMkLst>
        </pc:spChg>
        <pc:spChg chg="mod">
          <ac:chgData name="Angelo Ziletti" userId="c78a18fba37b17ea" providerId="LiveId" clId="{4C02EB74-F4ED-44A7-9165-AA5AC9563241}" dt="2021-01-02T12:24:32.895" v="11053" actId="1076"/>
          <ac:spMkLst>
            <pc:docMk/>
            <pc:sldMk cId="1126380950" sldId="345"/>
            <ac:spMk id="50" creationId="{45638434-F8D3-4A8B-BDFE-CF8E86472517}"/>
          </ac:spMkLst>
        </pc:spChg>
        <pc:spChg chg="add mod">
          <ac:chgData name="Angelo Ziletti" userId="c78a18fba37b17ea" providerId="LiveId" clId="{4C02EB74-F4ED-44A7-9165-AA5AC9563241}" dt="2021-01-02T12:38:44.693" v="11711" actId="1036"/>
          <ac:spMkLst>
            <pc:docMk/>
            <pc:sldMk cId="1126380950" sldId="345"/>
            <ac:spMk id="51" creationId="{07AC4C81-728F-4F6F-9661-3E1330871B8C}"/>
          </ac:spMkLst>
        </pc:spChg>
        <pc:spChg chg="add mod">
          <ac:chgData name="Angelo Ziletti" userId="c78a18fba37b17ea" providerId="LiveId" clId="{4C02EB74-F4ED-44A7-9165-AA5AC9563241}" dt="2021-01-02T12:38:44.693" v="11711" actId="1036"/>
          <ac:spMkLst>
            <pc:docMk/>
            <pc:sldMk cId="1126380950" sldId="345"/>
            <ac:spMk id="53" creationId="{2D74FE11-D9F4-4792-9C5A-1EF5DDD63DC2}"/>
          </ac:spMkLst>
        </pc:spChg>
        <pc:spChg chg="add mod">
          <ac:chgData name="Angelo Ziletti" userId="c78a18fba37b17ea" providerId="LiveId" clId="{4C02EB74-F4ED-44A7-9165-AA5AC9563241}" dt="2021-01-02T13:10:34.506" v="13791" actId="122"/>
          <ac:spMkLst>
            <pc:docMk/>
            <pc:sldMk cId="1126380950" sldId="345"/>
            <ac:spMk id="55" creationId="{AA5A8DF7-15A7-4DCB-B322-9C5DBDE8A29E}"/>
          </ac:spMkLst>
        </pc:spChg>
        <pc:spChg chg="add mod">
          <ac:chgData name="Angelo Ziletti" userId="c78a18fba37b17ea" providerId="LiveId" clId="{4C02EB74-F4ED-44A7-9165-AA5AC9563241}" dt="2021-01-02T13:10:36.724" v="13792" actId="122"/>
          <ac:spMkLst>
            <pc:docMk/>
            <pc:sldMk cId="1126380950" sldId="345"/>
            <ac:spMk id="60" creationId="{FDF0DAC9-4421-4252-AF1A-7D722476B651}"/>
          </ac:spMkLst>
        </pc:spChg>
        <pc:spChg chg="del">
          <ac:chgData name="Angelo Ziletti" userId="c78a18fba37b17ea" providerId="LiveId" clId="{4C02EB74-F4ED-44A7-9165-AA5AC9563241}" dt="2021-01-02T12:30:17.697" v="11288" actId="478"/>
          <ac:spMkLst>
            <pc:docMk/>
            <pc:sldMk cId="1126380950" sldId="345"/>
            <ac:spMk id="64" creationId="{4DA2D88C-D626-43A3-8D4A-6FD5671246D0}"/>
          </ac:spMkLst>
        </pc:spChg>
        <pc:spChg chg="mod">
          <ac:chgData name="Angelo Ziletti" userId="c78a18fba37b17ea" providerId="LiveId" clId="{4C02EB74-F4ED-44A7-9165-AA5AC9563241}" dt="2021-01-02T12:24:57.398" v="11060" actId="1076"/>
          <ac:spMkLst>
            <pc:docMk/>
            <pc:sldMk cId="1126380950" sldId="345"/>
            <ac:spMk id="66" creationId="{FB948B24-9A25-497D-A3A1-CE57A20E184A}"/>
          </ac:spMkLst>
        </pc:spChg>
        <pc:grpChg chg="mod">
          <ac:chgData name="Angelo Ziletti" userId="c78a18fba37b17ea" providerId="LiveId" clId="{4C02EB74-F4ED-44A7-9165-AA5AC9563241}" dt="2021-01-02T12:24:37.108" v="11054" actId="1076"/>
          <ac:grpSpMkLst>
            <pc:docMk/>
            <pc:sldMk cId="1126380950" sldId="345"/>
            <ac:grpSpMk id="62" creationId="{72DAB856-FFC1-41EE-9690-85213BBEDD9B}"/>
          </ac:grpSpMkLst>
        </pc:grpChg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587141676" sldId="346"/>
        </pc:sldMkLst>
      </pc:sldChg>
      <pc:sldChg chg="addSp delSp modSp new mod ord modAnim">
        <pc:chgData name="Angelo Ziletti" userId="c78a18fba37b17ea" providerId="LiveId" clId="{4C02EB74-F4ED-44A7-9165-AA5AC9563241}" dt="2021-01-09T13:38:50.286" v="29767"/>
        <pc:sldMkLst>
          <pc:docMk/>
          <pc:sldMk cId="4127410223" sldId="346"/>
        </pc:sldMkLst>
        <pc:spChg chg="mod">
          <ac:chgData name="Angelo Ziletti" userId="c78a18fba37b17ea" providerId="LiveId" clId="{4C02EB74-F4ED-44A7-9165-AA5AC9563241}" dt="2021-01-03T13:14:16.168" v="19745" actId="20577"/>
          <ac:spMkLst>
            <pc:docMk/>
            <pc:sldMk cId="4127410223" sldId="346"/>
            <ac:spMk id="4" creationId="{4D68E671-3A29-4517-8847-3D2A32B727E4}"/>
          </ac:spMkLst>
        </pc:spChg>
        <pc:spChg chg="mod">
          <ac:chgData name="Angelo Ziletti" userId="c78a18fba37b17ea" providerId="LiveId" clId="{4C02EB74-F4ED-44A7-9165-AA5AC9563241}" dt="2021-01-03T13:25:38.326" v="20666" actId="113"/>
          <ac:spMkLst>
            <pc:docMk/>
            <pc:sldMk cId="4127410223" sldId="346"/>
            <ac:spMk id="5" creationId="{5573A0B0-1E90-4C58-A479-235530F84D05}"/>
          </ac:spMkLst>
        </pc:spChg>
        <pc:spChg chg="add del mod">
          <ac:chgData name="Angelo Ziletti" userId="c78a18fba37b17ea" providerId="LiveId" clId="{4C02EB74-F4ED-44A7-9165-AA5AC9563241}" dt="2021-01-03T13:16:04.533" v="19957" actId="478"/>
          <ac:spMkLst>
            <pc:docMk/>
            <pc:sldMk cId="4127410223" sldId="346"/>
            <ac:spMk id="6" creationId="{1354E3FE-8478-46CA-94E8-72C5C4F3CC56}"/>
          </ac:spMkLst>
        </pc:spChg>
        <pc:spChg chg="add mod">
          <ac:chgData name="Angelo Ziletti" userId="c78a18fba37b17ea" providerId="LiveId" clId="{4C02EB74-F4ED-44A7-9165-AA5AC9563241}" dt="2021-01-03T13:25:54.474" v="20678" actId="20577"/>
          <ac:spMkLst>
            <pc:docMk/>
            <pc:sldMk cId="4127410223" sldId="346"/>
            <ac:spMk id="9" creationId="{27F3463F-9E50-46DF-91A6-563EC64D6651}"/>
          </ac:spMkLst>
        </pc:spChg>
        <pc:spChg chg="add mod">
          <ac:chgData name="Angelo Ziletti" userId="c78a18fba37b17ea" providerId="LiveId" clId="{4C02EB74-F4ED-44A7-9165-AA5AC9563241}" dt="2021-01-03T13:18:11.548" v="19986" actId="1076"/>
          <ac:spMkLst>
            <pc:docMk/>
            <pc:sldMk cId="4127410223" sldId="346"/>
            <ac:spMk id="11" creationId="{418A0509-BE94-4B68-BD6E-A364F3C9257D}"/>
          </ac:spMkLst>
        </pc:spChg>
        <pc:picChg chg="add mod">
          <ac:chgData name="Angelo Ziletti" userId="c78a18fba37b17ea" providerId="LiveId" clId="{4C02EB74-F4ED-44A7-9165-AA5AC9563241}" dt="2021-01-03T13:18:01.653" v="19982" actId="1076"/>
          <ac:picMkLst>
            <pc:docMk/>
            <pc:sldMk cId="4127410223" sldId="346"/>
            <ac:picMk id="8" creationId="{900FD747-16AB-427B-B262-23B5468C8FE7}"/>
          </ac:picMkLst>
        </pc:picChg>
      </pc:sldChg>
      <pc:sldChg chg="addSp delSp modSp new mod modAnim">
        <pc:chgData name="Angelo Ziletti" userId="c78a18fba37b17ea" providerId="LiveId" clId="{4C02EB74-F4ED-44A7-9165-AA5AC9563241}" dt="2021-01-09T13:39:46.385" v="29774" actId="113"/>
        <pc:sldMkLst>
          <pc:docMk/>
          <pc:sldMk cId="1131524827" sldId="347"/>
        </pc:sldMkLst>
        <pc:spChg chg="mod">
          <ac:chgData name="Angelo Ziletti" userId="c78a18fba37b17ea" providerId="LiveId" clId="{4C02EB74-F4ED-44A7-9165-AA5AC9563241}" dt="2021-01-03T14:29:29.621" v="22160" actId="20577"/>
          <ac:spMkLst>
            <pc:docMk/>
            <pc:sldMk cId="1131524827" sldId="347"/>
            <ac:spMk id="4" creationId="{1C48B740-0017-4173-B94F-F90C694B1850}"/>
          </ac:spMkLst>
        </pc:spChg>
        <pc:spChg chg="mod">
          <ac:chgData name="Angelo Ziletti" userId="c78a18fba37b17ea" providerId="LiveId" clId="{4C02EB74-F4ED-44A7-9165-AA5AC9563241}" dt="2021-01-09T13:39:46.385" v="29774" actId="113"/>
          <ac:spMkLst>
            <pc:docMk/>
            <pc:sldMk cId="1131524827" sldId="347"/>
            <ac:spMk id="5" creationId="{088A46BE-2EA1-4D0B-AAE2-F270A41DDE80}"/>
          </ac:spMkLst>
        </pc:spChg>
        <pc:spChg chg="add del mod">
          <ac:chgData name="Angelo Ziletti" userId="c78a18fba37b17ea" providerId="LiveId" clId="{4C02EB74-F4ED-44A7-9165-AA5AC9563241}" dt="2021-01-03T14:30:16.822" v="22163" actId="478"/>
          <ac:spMkLst>
            <pc:docMk/>
            <pc:sldMk cId="1131524827" sldId="347"/>
            <ac:spMk id="6" creationId="{86F8A282-F4DF-42BA-9171-0E4CA3131412}"/>
          </ac:spMkLst>
        </pc:spChg>
        <pc:spChg chg="add">
          <ac:chgData name="Angelo Ziletti" userId="c78a18fba37b17ea" providerId="LiveId" clId="{4C02EB74-F4ED-44A7-9165-AA5AC9563241}" dt="2021-01-03T14:30:09.966" v="22161"/>
          <ac:spMkLst>
            <pc:docMk/>
            <pc:sldMk cId="1131524827" sldId="347"/>
            <ac:spMk id="7" creationId="{17E1F368-4FE3-4DDB-BC80-5CDDA596FC49}"/>
          </ac:spMkLst>
        </pc:spChg>
        <pc:spChg chg="add">
          <ac:chgData name="Angelo Ziletti" userId="c78a18fba37b17ea" providerId="LiveId" clId="{4C02EB74-F4ED-44A7-9165-AA5AC9563241}" dt="2021-01-03T14:30:09.966" v="22161"/>
          <ac:spMkLst>
            <pc:docMk/>
            <pc:sldMk cId="1131524827" sldId="347"/>
            <ac:spMk id="8" creationId="{34C1B734-AEE6-484F-B872-E52AA6C6813C}"/>
          </ac:spMkLst>
        </pc:spChg>
        <pc:spChg chg="add">
          <ac:chgData name="Angelo Ziletti" userId="c78a18fba37b17ea" providerId="LiveId" clId="{4C02EB74-F4ED-44A7-9165-AA5AC9563241}" dt="2021-01-03T14:30:09.966" v="22161"/>
          <ac:spMkLst>
            <pc:docMk/>
            <pc:sldMk cId="1131524827" sldId="347"/>
            <ac:spMk id="9" creationId="{8AFACD49-01A9-4875-96EA-5DE5EC3324F9}"/>
          </ac:spMkLst>
        </pc:spChg>
        <pc:spChg chg="add">
          <ac:chgData name="Angelo Ziletti" userId="c78a18fba37b17ea" providerId="LiveId" clId="{4C02EB74-F4ED-44A7-9165-AA5AC9563241}" dt="2021-01-03T14:30:09.966" v="22161"/>
          <ac:spMkLst>
            <pc:docMk/>
            <pc:sldMk cId="1131524827" sldId="347"/>
            <ac:spMk id="10" creationId="{24EF410D-37E1-421C-9046-F7127191E9FE}"/>
          </ac:spMkLst>
        </pc:spChg>
        <pc:spChg chg="add">
          <ac:chgData name="Angelo Ziletti" userId="c78a18fba37b17ea" providerId="LiveId" clId="{4C02EB74-F4ED-44A7-9165-AA5AC9563241}" dt="2021-01-03T14:30:09.966" v="22161"/>
          <ac:spMkLst>
            <pc:docMk/>
            <pc:sldMk cId="1131524827" sldId="347"/>
            <ac:spMk id="11" creationId="{98BB168E-30C5-41EA-BC9D-A76AE79B02E8}"/>
          </ac:spMkLst>
        </pc:spChg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1805611807" sldId="347"/>
        </pc:sldMkLst>
      </pc:sldChg>
      <pc:sldChg chg="addSp delSp modSp new mod">
        <pc:chgData name="Angelo Ziletti" userId="c78a18fba37b17ea" providerId="LiveId" clId="{4C02EB74-F4ED-44A7-9165-AA5AC9563241}" dt="2021-01-15T06:44:51.280" v="30325" actId="20577"/>
        <pc:sldMkLst>
          <pc:docMk/>
          <pc:sldMk cId="2624728810" sldId="348"/>
        </pc:sldMkLst>
        <pc:spChg chg="mod">
          <ac:chgData name="Angelo Ziletti" userId="c78a18fba37b17ea" providerId="LiveId" clId="{4C02EB74-F4ED-44A7-9165-AA5AC9563241}" dt="2021-01-15T06:44:51.280" v="30325" actId="20577"/>
          <ac:spMkLst>
            <pc:docMk/>
            <pc:sldMk cId="2624728810" sldId="348"/>
            <ac:spMk id="4" creationId="{49D2AD23-7779-40C2-8B77-CEF4A9AB2954}"/>
          </ac:spMkLst>
        </pc:spChg>
        <pc:spChg chg="mod">
          <ac:chgData name="Angelo Ziletti" userId="c78a18fba37b17ea" providerId="LiveId" clId="{4C02EB74-F4ED-44A7-9165-AA5AC9563241}" dt="2021-01-09T10:31:10.138" v="25091" actId="113"/>
          <ac:spMkLst>
            <pc:docMk/>
            <pc:sldMk cId="2624728810" sldId="348"/>
            <ac:spMk id="5" creationId="{9A42F2D7-8BA5-4B77-92F6-F9D917ABDF2E}"/>
          </ac:spMkLst>
        </pc:spChg>
        <pc:spChg chg="add del">
          <ac:chgData name="Angelo Ziletti" userId="c78a18fba37b17ea" providerId="LiveId" clId="{4C02EB74-F4ED-44A7-9165-AA5AC9563241}" dt="2021-01-03T14:47:55.495" v="23207" actId="478"/>
          <ac:spMkLst>
            <pc:docMk/>
            <pc:sldMk cId="2624728810" sldId="348"/>
            <ac:spMk id="6" creationId="{467D7EF5-8A80-4D9B-A60C-742CA7939C33}"/>
          </ac:spMkLst>
        </pc:spChg>
        <pc:spChg chg="add mod">
          <ac:chgData name="Angelo Ziletti" userId="c78a18fba37b17ea" providerId="LiveId" clId="{4C02EB74-F4ED-44A7-9165-AA5AC9563241}" dt="2021-01-09T10:06:40.732" v="24217" actId="114"/>
          <ac:spMkLst>
            <pc:docMk/>
            <pc:sldMk cId="2624728810" sldId="348"/>
            <ac:spMk id="6" creationId="{6AA8E158-1671-40A7-AB6B-2CADC25D82B8}"/>
          </ac:spMkLst>
        </pc:spChg>
        <pc:spChg chg="add mod">
          <ac:chgData name="Angelo Ziletti" userId="c78a18fba37b17ea" providerId="LiveId" clId="{4C02EB74-F4ED-44A7-9165-AA5AC9563241}" dt="2021-01-09T10:27:38.848" v="24891" actId="20577"/>
          <ac:spMkLst>
            <pc:docMk/>
            <pc:sldMk cId="2624728810" sldId="348"/>
            <ac:spMk id="8" creationId="{B8AA7CA5-841A-479B-892E-4837644545F8}"/>
          </ac:spMkLst>
        </pc:spChg>
        <pc:spChg chg="add mod">
          <ac:chgData name="Angelo Ziletti" userId="c78a18fba37b17ea" providerId="LiveId" clId="{4C02EB74-F4ED-44A7-9165-AA5AC9563241}" dt="2021-01-09T10:19:15.844" v="24789" actId="14100"/>
          <ac:spMkLst>
            <pc:docMk/>
            <pc:sldMk cId="2624728810" sldId="348"/>
            <ac:spMk id="9" creationId="{937D910B-CA23-4571-BD5C-3CD0666E2ADF}"/>
          </ac:spMkLst>
        </pc:spChg>
        <pc:spChg chg="add del mod">
          <ac:chgData name="Angelo Ziletti" userId="c78a18fba37b17ea" providerId="LiveId" clId="{4C02EB74-F4ED-44A7-9165-AA5AC9563241}" dt="2021-01-09T10:14:46.658" v="24706" actId="478"/>
          <ac:spMkLst>
            <pc:docMk/>
            <pc:sldMk cId="2624728810" sldId="348"/>
            <ac:spMk id="11" creationId="{4B764C6C-D728-4176-9BE7-479FB1423F36}"/>
          </ac:spMkLst>
        </pc:spChg>
        <pc:spChg chg="add del mod">
          <ac:chgData name="Angelo Ziletti" userId="c78a18fba37b17ea" providerId="LiveId" clId="{4C02EB74-F4ED-44A7-9165-AA5AC9563241}" dt="2021-01-09T10:09:01.029" v="24606" actId="478"/>
          <ac:spMkLst>
            <pc:docMk/>
            <pc:sldMk cId="2624728810" sldId="348"/>
            <ac:spMk id="12" creationId="{A2C241E5-89EB-437B-B96C-4918AA1EB3B1}"/>
          </ac:spMkLst>
        </pc:spChg>
        <pc:spChg chg="add del mod">
          <ac:chgData name="Angelo Ziletti" userId="c78a18fba37b17ea" providerId="LiveId" clId="{4C02EB74-F4ED-44A7-9165-AA5AC9563241}" dt="2021-01-09T10:22:26.187" v="24826" actId="164"/>
          <ac:spMkLst>
            <pc:docMk/>
            <pc:sldMk cId="2624728810" sldId="348"/>
            <ac:spMk id="13" creationId="{2860D39C-3DE5-448F-844E-E48DAE876D93}"/>
          </ac:spMkLst>
        </pc:spChg>
        <pc:spChg chg="add mod">
          <ac:chgData name="Angelo Ziletti" userId="c78a18fba37b17ea" providerId="LiveId" clId="{4C02EB74-F4ED-44A7-9165-AA5AC9563241}" dt="2021-01-09T10:19:46.779" v="24794" actId="164"/>
          <ac:spMkLst>
            <pc:docMk/>
            <pc:sldMk cId="2624728810" sldId="348"/>
            <ac:spMk id="14" creationId="{2CD7DFD7-4399-4FB8-BFE0-F1AAF1CDFA00}"/>
          </ac:spMkLst>
        </pc:spChg>
        <pc:spChg chg="add mod">
          <ac:chgData name="Angelo Ziletti" userId="c78a18fba37b17ea" providerId="LiveId" clId="{4C02EB74-F4ED-44A7-9165-AA5AC9563241}" dt="2021-01-09T10:22:26.187" v="24826" actId="164"/>
          <ac:spMkLst>
            <pc:docMk/>
            <pc:sldMk cId="2624728810" sldId="348"/>
            <ac:spMk id="15" creationId="{A26383EC-3C13-41DC-BD47-BA2A57841787}"/>
          </ac:spMkLst>
        </pc:spChg>
        <pc:spChg chg="add mod">
          <ac:chgData name="Angelo Ziletti" userId="c78a18fba37b17ea" providerId="LiveId" clId="{4C02EB74-F4ED-44A7-9165-AA5AC9563241}" dt="2021-01-09T10:22:26.187" v="24826" actId="164"/>
          <ac:spMkLst>
            <pc:docMk/>
            <pc:sldMk cId="2624728810" sldId="348"/>
            <ac:spMk id="16" creationId="{1334E564-867F-4CD7-A68D-064E67B73C70}"/>
          </ac:spMkLst>
        </pc:spChg>
        <pc:spChg chg="add mod">
          <ac:chgData name="Angelo Ziletti" userId="c78a18fba37b17ea" providerId="LiveId" clId="{4C02EB74-F4ED-44A7-9165-AA5AC9563241}" dt="2021-01-09T10:19:49.416" v="24795" actId="164"/>
          <ac:spMkLst>
            <pc:docMk/>
            <pc:sldMk cId="2624728810" sldId="348"/>
            <ac:spMk id="17" creationId="{91DA44C5-9412-4766-97EF-C73CA4282B32}"/>
          </ac:spMkLst>
        </pc:spChg>
        <pc:spChg chg="add mod">
          <ac:chgData name="Angelo Ziletti" userId="c78a18fba37b17ea" providerId="LiveId" clId="{4C02EB74-F4ED-44A7-9165-AA5AC9563241}" dt="2021-01-09T10:19:46.779" v="24794" actId="164"/>
          <ac:spMkLst>
            <pc:docMk/>
            <pc:sldMk cId="2624728810" sldId="348"/>
            <ac:spMk id="18" creationId="{D1CEEF90-420D-43FE-8998-74FC5A78A651}"/>
          </ac:spMkLst>
        </pc:spChg>
        <pc:spChg chg="add mod">
          <ac:chgData name="Angelo Ziletti" userId="c78a18fba37b17ea" providerId="LiveId" clId="{4C02EB74-F4ED-44A7-9165-AA5AC9563241}" dt="2021-01-09T10:19:49.416" v="24795" actId="164"/>
          <ac:spMkLst>
            <pc:docMk/>
            <pc:sldMk cId="2624728810" sldId="348"/>
            <ac:spMk id="19" creationId="{3AF502C7-2AB1-41FD-B486-D1F0BFD82DB4}"/>
          </ac:spMkLst>
        </pc:spChg>
        <pc:spChg chg="add mod">
          <ac:chgData name="Angelo Ziletti" userId="c78a18fba37b17ea" providerId="LiveId" clId="{4C02EB74-F4ED-44A7-9165-AA5AC9563241}" dt="2021-01-09T10:22:26.187" v="24826" actId="164"/>
          <ac:spMkLst>
            <pc:docMk/>
            <pc:sldMk cId="2624728810" sldId="348"/>
            <ac:spMk id="20" creationId="{91703A7D-6CCC-49B2-A763-B990A571942F}"/>
          </ac:spMkLst>
        </pc:spChg>
        <pc:grpChg chg="add mod">
          <ac:chgData name="Angelo Ziletti" userId="c78a18fba37b17ea" providerId="LiveId" clId="{4C02EB74-F4ED-44A7-9165-AA5AC9563241}" dt="2021-01-09T10:22:26.187" v="24826" actId="164"/>
          <ac:grpSpMkLst>
            <pc:docMk/>
            <pc:sldMk cId="2624728810" sldId="348"/>
            <ac:grpSpMk id="21" creationId="{CF595DF5-432C-4F3F-AD76-361CE8A9FEEB}"/>
          </ac:grpSpMkLst>
        </pc:grpChg>
        <pc:grpChg chg="add mod">
          <ac:chgData name="Angelo Ziletti" userId="c78a18fba37b17ea" providerId="LiveId" clId="{4C02EB74-F4ED-44A7-9165-AA5AC9563241}" dt="2021-01-09T10:22:26.187" v="24826" actId="164"/>
          <ac:grpSpMkLst>
            <pc:docMk/>
            <pc:sldMk cId="2624728810" sldId="348"/>
            <ac:grpSpMk id="22" creationId="{CF64F75B-455E-4EE2-B5B4-107FDFF6A5C0}"/>
          </ac:grpSpMkLst>
        </pc:grpChg>
        <pc:grpChg chg="add mod">
          <ac:chgData name="Angelo Ziletti" userId="c78a18fba37b17ea" providerId="LiveId" clId="{4C02EB74-F4ED-44A7-9165-AA5AC9563241}" dt="2021-01-09T10:23:30.707" v="24843" actId="164"/>
          <ac:grpSpMkLst>
            <pc:docMk/>
            <pc:sldMk cId="2624728810" sldId="348"/>
            <ac:grpSpMk id="31" creationId="{6DF6786F-CF5A-4416-BA63-810EDB4BDAE8}"/>
          </ac:grpSpMkLst>
        </pc:grpChg>
        <pc:grpChg chg="add mod">
          <ac:chgData name="Angelo Ziletti" userId="c78a18fba37b17ea" providerId="LiveId" clId="{4C02EB74-F4ED-44A7-9165-AA5AC9563241}" dt="2021-01-09T10:23:30.707" v="24843" actId="164"/>
          <ac:grpSpMkLst>
            <pc:docMk/>
            <pc:sldMk cId="2624728810" sldId="348"/>
            <ac:grpSpMk id="32" creationId="{3B0B8B90-81BE-4F25-977A-8E2356B08193}"/>
          </ac:grpSpMkLst>
        </pc:grpChg>
        <pc:cxnChg chg="add mod">
          <ac:chgData name="Angelo Ziletti" userId="c78a18fba37b17ea" providerId="LiveId" clId="{4C02EB74-F4ED-44A7-9165-AA5AC9563241}" dt="2021-01-09T10:23:30.707" v="24843" actId="164"/>
          <ac:cxnSpMkLst>
            <pc:docMk/>
            <pc:sldMk cId="2624728810" sldId="348"/>
            <ac:cxnSpMk id="24" creationId="{5247DE24-3766-4B45-BC62-DAD9DA63DE70}"/>
          </ac:cxnSpMkLst>
        </pc:cxnChg>
        <pc:cxnChg chg="add mod">
          <ac:chgData name="Angelo Ziletti" userId="c78a18fba37b17ea" providerId="LiveId" clId="{4C02EB74-F4ED-44A7-9165-AA5AC9563241}" dt="2021-01-09T10:22:26.187" v="24826" actId="164"/>
          <ac:cxnSpMkLst>
            <pc:docMk/>
            <pc:sldMk cId="2624728810" sldId="348"/>
            <ac:cxnSpMk id="26" creationId="{CE92CEE1-99D9-48ED-9CD4-2EFB952D033D}"/>
          </ac:cxnSpMkLst>
        </pc:cxnChg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3080809423" sldId="348"/>
        </pc:sldMkLst>
      </pc:sldChg>
      <pc:sldChg chg="addSp modSp new mod modAnim">
        <pc:chgData name="Angelo Ziletti" userId="c78a18fba37b17ea" providerId="LiveId" clId="{4C02EB74-F4ED-44A7-9165-AA5AC9563241}" dt="2021-01-09T13:43:35.776" v="29869"/>
        <pc:sldMkLst>
          <pc:docMk/>
          <pc:sldMk cId="301073115" sldId="349"/>
        </pc:sldMkLst>
        <pc:spChg chg="mod">
          <ac:chgData name="Angelo Ziletti" userId="c78a18fba37b17ea" providerId="LiveId" clId="{4C02EB74-F4ED-44A7-9165-AA5AC9563241}" dt="2021-01-09T10:39:25.603" v="25293" actId="6549"/>
          <ac:spMkLst>
            <pc:docMk/>
            <pc:sldMk cId="301073115" sldId="349"/>
            <ac:spMk id="4" creationId="{F78B74CA-F8E7-406F-B668-B23134EB7F67}"/>
          </ac:spMkLst>
        </pc:spChg>
        <pc:spChg chg="mod">
          <ac:chgData name="Angelo Ziletti" userId="c78a18fba37b17ea" providerId="LiveId" clId="{4C02EB74-F4ED-44A7-9165-AA5AC9563241}" dt="2021-01-09T13:43:05.129" v="29866" actId="20577"/>
          <ac:spMkLst>
            <pc:docMk/>
            <pc:sldMk cId="301073115" sldId="349"/>
            <ac:spMk id="5" creationId="{478CF097-BA83-4116-84AD-D945FCBCC305}"/>
          </ac:spMkLst>
        </pc:spChg>
        <pc:spChg chg="add mod">
          <ac:chgData name="Angelo Ziletti" userId="c78a18fba37b17ea" providerId="LiveId" clId="{4C02EB74-F4ED-44A7-9165-AA5AC9563241}" dt="2021-01-09T13:41:23.626" v="29797" actId="20577"/>
          <ac:spMkLst>
            <pc:docMk/>
            <pc:sldMk cId="301073115" sldId="349"/>
            <ac:spMk id="6" creationId="{C8B1DB78-8B5E-46F3-8A95-2C1DFC55184D}"/>
          </ac:spMkLst>
        </pc:spChg>
      </pc:sldChg>
      <pc:sldChg chg="new del">
        <pc:chgData name="Angelo Ziletti" userId="c78a18fba37b17ea" providerId="LiveId" clId="{4C02EB74-F4ED-44A7-9165-AA5AC9563241}" dt="2021-01-03T14:48:02.429" v="23209" actId="2696"/>
        <pc:sldMkLst>
          <pc:docMk/>
          <pc:sldMk cId="4181022643" sldId="350"/>
        </pc:sldMkLst>
      </pc:sldChg>
      <pc:sldChg chg="add del">
        <pc:chgData name="Angelo Ziletti" userId="c78a18fba37b17ea" providerId="LiveId" clId="{4C02EB74-F4ED-44A7-9165-AA5AC9563241}" dt="2021-01-03T14:48:00.350" v="23208" actId="2696"/>
        <pc:sldMkLst>
          <pc:docMk/>
          <pc:sldMk cId="63795910" sldId="351"/>
        </pc:sldMkLst>
      </pc:sldChg>
      <pc:sldChg chg="new del">
        <pc:chgData name="Angelo Ziletti" userId="c78a18fba37b17ea" providerId="LiveId" clId="{4C02EB74-F4ED-44A7-9165-AA5AC9563241}" dt="2021-01-02T13:38:32.732" v="13938" actId="2696"/>
        <pc:sldMkLst>
          <pc:docMk/>
          <pc:sldMk cId="933073080" sldId="352"/>
        </pc:sldMkLst>
      </pc:sldChg>
      <pc:sldChg chg="modSp add del mod">
        <pc:chgData name="Angelo Ziletti" userId="c78a18fba37b17ea" providerId="LiveId" clId="{4C02EB74-F4ED-44A7-9165-AA5AC9563241}" dt="2021-01-03T15:26:28.555" v="24028" actId="2696"/>
        <pc:sldMkLst>
          <pc:docMk/>
          <pc:sldMk cId="1852563807" sldId="352"/>
        </pc:sldMkLst>
        <pc:spChg chg="mod">
          <ac:chgData name="Angelo Ziletti" userId="c78a18fba37b17ea" providerId="LiveId" clId="{4C02EB74-F4ED-44A7-9165-AA5AC9563241}" dt="2021-01-02T13:38:43.138" v="13960" actId="20577"/>
          <ac:spMkLst>
            <pc:docMk/>
            <pc:sldMk cId="1852563807" sldId="352"/>
            <ac:spMk id="4" creationId="{49D2AD23-7779-40C2-8B77-CEF4A9AB2954}"/>
          </ac:spMkLst>
        </pc:spChg>
      </pc:sldChg>
      <pc:sldChg chg="new del">
        <pc:chgData name="Angelo Ziletti" userId="c78a18fba37b17ea" providerId="LiveId" clId="{4C02EB74-F4ED-44A7-9165-AA5AC9563241}" dt="2021-01-02T13:38:27.382" v="13936" actId="2696"/>
        <pc:sldMkLst>
          <pc:docMk/>
          <pc:sldMk cId="2701398548" sldId="352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2824766187" sldId="352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1173810090" sldId="353"/>
        </pc:sldMkLst>
      </pc:sldChg>
      <pc:sldChg chg="addSp delSp modSp new mod modAnim">
        <pc:chgData name="Angelo Ziletti" userId="c78a18fba37b17ea" providerId="LiveId" clId="{4C02EB74-F4ED-44A7-9165-AA5AC9563241}" dt="2021-01-03T10:20:02.662" v="18264"/>
        <pc:sldMkLst>
          <pc:docMk/>
          <pc:sldMk cId="4158133473" sldId="353"/>
        </pc:sldMkLst>
        <pc:spChg chg="mod">
          <ac:chgData name="Angelo Ziletti" userId="c78a18fba37b17ea" providerId="LiveId" clId="{4C02EB74-F4ED-44A7-9165-AA5AC9563241}" dt="2021-01-02T19:47:21.381" v="14987" actId="20577"/>
          <ac:spMkLst>
            <pc:docMk/>
            <pc:sldMk cId="4158133473" sldId="353"/>
            <ac:spMk id="4" creationId="{872F85E5-5EE2-4F24-BA76-656A7E2247C4}"/>
          </ac:spMkLst>
        </pc:spChg>
        <pc:spChg chg="mod">
          <ac:chgData name="Angelo Ziletti" userId="c78a18fba37b17ea" providerId="LiveId" clId="{4C02EB74-F4ED-44A7-9165-AA5AC9563241}" dt="2021-01-03T07:40:03.679" v="15772" actId="14100"/>
          <ac:spMkLst>
            <pc:docMk/>
            <pc:sldMk cId="4158133473" sldId="353"/>
            <ac:spMk id="5" creationId="{B5E7A6D4-55EE-4F45-9930-DE5ED4D1CBBC}"/>
          </ac:spMkLst>
        </pc:spChg>
        <pc:spChg chg="add mod">
          <ac:chgData name="Angelo Ziletti" userId="c78a18fba37b17ea" providerId="LiveId" clId="{4C02EB74-F4ED-44A7-9165-AA5AC9563241}" dt="2021-01-03T07:41:53.747" v="15810" actId="6549"/>
          <ac:spMkLst>
            <pc:docMk/>
            <pc:sldMk cId="4158133473" sldId="353"/>
            <ac:spMk id="7" creationId="{439FC509-E919-4314-83E4-9999802769FB}"/>
          </ac:spMkLst>
        </pc:spChg>
        <pc:spChg chg="add del">
          <ac:chgData name="Angelo Ziletti" userId="c78a18fba37b17ea" providerId="LiveId" clId="{4C02EB74-F4ED-44A7-9165-AA5AC9563241}" dt="2021-01-02T19:43:54.242" v="14675" actId="478"/>
          <ac:spMkLst>
            <pc:docMk/>
            <pc:sldMk cId="4158133473" sldId="353"/>
            <ac:spMk id="8" creationId="{8569AF79-794E-412A-9EFA-A9B73193E802}"/>
          </ac:spMkLst>
        </pc:spChg>
        <pc:spChg chg="add mod">
          <ac:chgData name="Angelo Ziletti" userId="c78a18fba37b17ea" providerId="LiveId" clId="{4C02EB74-F4ED-44A7-9165-AA5AC9563241}" dt="2021-01-03T07:38:05.043" v="15760" actId="14100"/>
          <ac:spMkLst>
            <pc:docMk/>
            <pc:sldMk cId="4158133473" sldId="353"/>
            <ac:spMk id="9" creationId="{2DABFD48-E092-4B0F-9778-6CB4521FAC7B}"/>
          </ac:spMkLst>
        </pc:spChg>
        <pc:spChg chg="add del mod">
          <ac:chgData name="Angelo Ziletti" userId="c78a18fba37b17ea" providerId="LiveId" clId="{4C02EB74-F4ED-44A7-9165-AA5AC9563241}" dt="2021-01-03T07:38:33.214" v="15767" actId="478"/>
          <ac:spMkLst>
            <pc:docMk/>
            <pc:sldMk cId="4158133473" sldId="353"/>
            <ac:spMk id="10" creationId="{06E4D070-F72D-49A7-9964-3781E96AA381}"/>
          </ac:spMkLst>
        </pc:spChg>
        <pc:spChg chg="add mod">
          <ac:chgData name="Angelo Ziletti" userId="c78a18fba37b17ea" providerId="LiveId" clId="{4C02EB74-F4ED-44A7-9165-AA5AC9563241}" dt="2021-01-02T19:50:05.369" v="15168" actId="20577"/>
          <ac:spMkLst>
            <pc:docMk/>
            <pc:sldMk cId="4158133473" sldId="353"/>
            <ac:spMk id="12" creationId="{73B50213-7F44-4E0C-A1BA-E94138829707}"/>
          </ac:spMkLst>
        </pc:spChg>
        <pc:picChg chg="add mod modCrop">
          <ac:chgData name="Angelo Ziletti" userId="c78a18fba37b17ea" providerId="LiveId" clId="{4C02EB74-F4ED-44A7-9165-AA5AC9563241}" dt="2021-01-03T07:37:12.631" v="15711" actId="1076"/>
          <ac:picMkLst>
            <pc:docMk/>
            <pc:sldMk cId="4158133473" sldId="353"/>
            <ac:picMk id="13" creationId="{83E85A5B-0A4D-4D81-B271-52FDEC0BB896}"/>
          </ac:picMkLst>
        </pc:picChg>
        <pc:picChg chg="add mod">
          <ac:chgData name="Angelo Ziletti" userId="c78a18fba37b17ea" providerId="LiveId" clId="{4C02EB74-F4ED-44A7-9165-AA5AC9563241}" dt="2021-01-03T07:39:30.270" v="15770" actId="1076"/>
          <ac:picMkLst>
            <pc:docMk/>
            <pc:sldMk cId="4158133473" sldId="353"/>
            <ac:picMk id="14" creationId="{CAE29084-E68F-4A6B-9E67-5CD66CF3F619}"/>
          </ac:picMkLst>
        </pc:picChg>
        <pc:picChg chg="add del mod">
          <ac:chgData name="Angelo Ziletti" userId="c78a18fba37b17ea" providerId="LiveId" clId="{4C02EB74-F4ED-44A7-9165-AA5AC9563241}" dt="2021-01-03T07:36:26.187" v="15698" actId="478"/>
          <ac:picMkLst>
            <pc:docMk/>
            <pc:sldMk cId="4158133473" sldId="353"/>
            <ac:picMk id="2050" creationId="{9C2F963A-ECFA-4800-ADB9-9E5F65E20A3B}"/>
          </ac:picMkLst>
        </pc:picChg>
        <pc:picChg chg="add del mod">
          <ac:chgData name="Angelo Ziletti" userId="c78a18fba37b17ea" providerId="LiveId" clId="{4C02EB74-F4ED-44A7-9165-AA5AC9563241}" dt="2021-01-03T07:36:42.396" v="15700" actId="478"/>
          <ac:picMkLst>
            <pc:docMk/>
            <pc:sldMk cId="4158133473" sldId="353"/>
            <ac:picMk id="2052" creationId="{52C20550-2D92-40B7-979A-04CEA774E047}"/>
          </ac:picMkLst>
        </pc:picChg>
        <pc:picChg chg="add del">
          <ac:chgData name="Angelo Ziletti" userId="c78a18fba37b17ea" providerId="LiveId" clId="{4C02EB74-F4ED-44A7-9165-AA5AC9563241}" dt="2021-01-02T19:43:39.603" v="14671" actId="478"/>
          <ac:picMkLst>
            <pc:docMk/>
            <pc:sldMk cId="4158133473" sldId="353"/>
            <ac:picMk id="2054" creationId="{C8699508-1EE3-4151-9AB6-0DDECC80675F}"/>
          </ac:picMkLst>
        </pc:picChg>
      </pc:sldChg>
      <pc:sldChg chg="addSp delSp modSp mod">
        <pc:chgData name="Angelo Ziletti" userId="c78a18fba37b17ea" providerId="LiveId" clId="{4C02EB74-F4ED-44A7-9165-AA5AC9563241}" dt="2021-01-03T10:19:05.300" v="18256" actId="20577"/>
        <pc:sldMkLst>
          <pc:docMk/>
          <pc:sldMk cId="2634466074" sldId="354"/>
        </pc:sldMkLst>
        <pc:spChg chg="mod">
          <ac:chgData name="Angelo Ziletti" userId="c78a18fba37b17ea" providerId="LiveId" clId="{4C02EB74-F4ED-44A7-9165-AA5AC9563241}" dt="2021-01-03T10:19:05.300" v="18256" actId="20577"/>
          <ac:spMkLst>
            <pc:docMk/>
            <pc:sldMk cId="2634466074" sldId="354"/>
            <ac:spMk id="4" creationId="{66DF4F7C-1331-41B1-B9C2-C73D0AFB948A}"/>
          </ac:spMkLst>
        </pc:spChg>
        <pc:spChg chg="del mod">
          <ac:chgData name="Angelo Ziletti" userId="c78a18fba37b17ea" providerId="LiveId" clId="{4C02EB74-F4ED-44A7-9165-AA5AC9563241}" dt="2021-01-02T19:26:26.485" v="14142" actId="478"/>
          <ac:spMkLst>
            <pc:docMk/>
            <pc:sldMk cId="2634466074" sldId="354"/>
            <ac:spMk id="5" creationId="{A40C56E5-053D-4480-A942-B0E69844F8AE}"/>
          </ac:spMkLst>
        </pc:spChg>
        <pc:spChg chg="mod">
          <ac:chgData name="Angelo Ziletti" userId="c78a18fba37b17ea" providerId="LiveId" clId="{4C02EB74-F4ED-44A7-9165-AA5AC9563241}" dt="2021-01-03T07:41:43.966" v="15808" actId="20577"/>
          <ac:spMkLst>
            <pc:docMk/>
            <pc:sldMk cId="2634466074" sldId="354"/>
            <ac:spMk id="7" creationId="{C8BE86A3-5A6E-44FB-8C1D-A7F445E9ED45}"/>
          </ac:spMkLst>
        </pc:spChg>
        <pc:spChg chg="mod">
          <ac:chgData name="Angelo Ziletti" userId="c78a18fba37b17ea" providerId="LiveId" clId="{4C02EB74-F4ED-44A7-9165-AA5AC9563241}" dt="2021-01-02T19:30:32.551" v="14362" actId="113"/>
          <ac:spMkLst>
            <pc:docMk/>
            <pc:sldMk cId="2634466074" sldId="354"/>
            <ac:spMk id="10" creationId="{0021848C-C5AA-4970-A8A1-9B54575FD017}"/>
          </ac:spMkLst>
        </pc:spChg>
        <pc:picChg chg="add mod">
          <ac:chgData name="Angelo Ziletti" userId="c78a18fba37b17ea" providerId="LiveId" clId="{4C02EB74-F4ED-44A7-9165-AA5AC9563241}" dt="2021-01-03T07:36:04.313" v="15697" actId="1076"/>
          <ac:picMkLst>
            <pc:docMk/>
            <pc:sldMk cId="2634466074" sldId="354"/>
            <ac:picMk id="8" creationId="{9E73925B-A7C1-45B7-8E51-340B36D689E6}"/>
          </ac:picMkLst>
        </pc:picChg>
        <pc:picChg chg="add del mod">
          <ac:chgData name="Angelo Ziletti" userId="c78a18fba37b17ea" providerId="LiveId" clId="{4C02EB74-F4ED-44A7-9165-AA5AC9563241}" dt="2021-01-03T07:34:58.924" v="15691" actId="478"/>
          <ac:picMkLst>
            <pc:docMk/>
            <pc:sldMk cId="2634466074" sldId="354"/>
            <ac:picMk id="11" creationId="{7823C8AA-737D-42D2-889C-8D3ACE68F9D6}"/>
          </ac:picMkLst>
        </pc:picChg>
        <pc:picChg chg="del">
          <ac:chgData name="Angelo Ziletti" userId="c78a18fba37b17ea" providerId="LiveId" clId="{4C02EB74-F4ED-44A7-9165-AA5AC9563241}" dt="2021-01-02T19:26:21.319" v="14140" actId="478"/>
          <ac:picMkLst>
            <pc:docMk/>
            <pc:sldMk cId="2634466074" sldId="354"/>
            <ac:picMk id="1028" creationId="{B813A481-FEEA-45E1-97DD-0CD370EE66B6}"/>
          </ac:picMkLst>
        </pc:picChg>
        <pc:picChg chg="del mod">
          <ac:chgData name="Angelo Ziletti" userId="c78a18fba37b17ea" providerId="LiveId" clId="{4C02EB74-F4ED-44A7-9165-AA5AC9563241}" dt="2021-01-02T19:27:29.124" v="14179" actId="478"/>
          <ac:picMkLst>
            <pc:docMk/>
            <pc:sldMk cId="2634466074" sldId="354"/>
            <ac:picMk id="1030" creationId="{9E3D17D7-4B15-4E97-91B5-7F1EBFB41C65}"/>
          </ac:picMkLst>
        </pc:picChg>
        <pc:picChg chg="del mod">
          <ac:chgData name="Angelo Ziletti" userId="c78a18fba37b17ea" providerId="LiveId" clId="{4C02EB74-F4ED-44A7-9165-AA5AC9563241}" dt="2021-01-03T07:34:57.547" v="15690" actId="478"/>
          <ac:picMkLst>
            <pc:docMk/>
            <pc:sldMk cId="2634466074" sldId="354"/>
            <ac:picMk id="1032" creationId="{2F163C8C-61E1-42C3-B997-565024F6BC46}"/>
          </ac:picMkLst>
        </pc:picChg>
      </pc:sldChg>
      <pc:sldChg chg="addSp delSp modSp new mod modAnim">
        <pc:chgData name="Angelo Ziletti" userId="c78a18fba37b17ea" providerId="LiveId" clId="{4C02EB74-F4ED-44A7-9165-AA5AC9563241}" dt="2021-01-03T10:26:59.647" v="18333"/>
        <pc:sldMkLst>
          <pc:docMk/>
          <pc:sldMk cId="3245042763" sldId="355"/>
        </pc:sldMkLst>
        <pc:spChg chg="mod">
          <ac:chgData name="Angelo Ziletti" userId="c78a18fba37b17ea" providerId="LiveId" clId="{4C02EB74-F4ED-44A7-9165-AA5AC9563241}" dt="2021-01-03T07:44:27.358" v="16083" actId="20577"/>
          <ac:spMkLst>
            <pc:docMk/>
            <pc:sldMk cId="3245042763" sldId="355"/>
            <ac:spMk id="4" creationId="{3C2DC208-5D29-4270-9FBB-03583DCDFAF0}"/>
          </ac:spMkLst>
        </pc:spChg>
        <pc:spChg chg="del">
          <ac:chgData name="Angelo Ziletti" userId="c78a18fba37b17ea" providerId="LiveId" clId="{4C02EB74-F4ED-44A7-9165-AA5AC9563241}" dt="2021-01-02T19:50:55.173" v="15206" actId="478"/>
          <ac:spMkLst>
            <pc:docMk/>
            <pc:sldMk cId="3245042763" sldId="355"/>
            <ac:spMk id="5" creationId="{D2074B42-8839-4FB3-80D4-AEEA5051E2BF}"/>
          </ac:spMkLst>
        </pc:spChg>
        <pc:spChg chg="add del mod">
          <ac:chgData name="Angelo Ziletti" userId="c78a18fba37b17ea" providerId="LiveId" clId="{4C02EB74-F4ED-44A7-9165-AA5AC9563241}" dt="2021-01-02T19:54:28.164" v="15281" actId="478"/>
          <ac:spMkLst>
            <pc:docMk/>
            <pc:sldMk cId="3245042763" sldId="355"/>
            <ac:spMk id="6" creationId="{AB5FE346-BE3A-4872-B41A-141F2DDE131E}"/>
          </ac:spMkLst>
        </pc:spChg>
        <pc:spChg chg="add mod">
          <ac:chgData name="Angelo Ziletti" userId="c78a18fba37b17ea" providerId="LiveId" clId="{4C02EB74-F4ED-44A7-9165-AA5AC9563241}" dt="2021-01-03T07:42:05.823" v="15814" actId="20577"/>
          <ac:spMkLst>
            <pc:docMk/>
            <pc:sldMk cId="3245042763" sldId="355"/>
            <ac:spMk id="8" creationId="{4194FFA1-BCAC-4C75-986A-BFDD870EEA03}"/>
          </ac:spMkLst>
        </pc:spChg>
        <pc:spChg chg="add mod">
          <ac:chgData name="Angelo Ziletti" userId="c78a18fba37b17ea" providerId="LiveId" clId="{4C02EB74-F4ED-44A7-9165-AA5AC9563241}" dt="2021-01-03T10:21:45.321" v="18310" actId="5793"/>
          <ac:spMkLst>
            <pc:docMk/>
            <pc:sldMk cId="3245042763" sldId="355"/>
            <ac:spMk id="9" creationId="{79A9D7A3-07A1-4F6E-B1BA-9EBE3942EF7F}"/>
          </ac:spMkLst>
        </pc:spChg>
        <pc:picChg chg="add del mod">
          <ac:chgData name="Angelo Ziletti" userId="c78a18fba37b17ea" providerId="LiveId" clId="{4C02EB74-F4ED-44A7-9165-AA5AC9563241}" dt="2021-01-03T07:39:37.036" v="15771" actId="478"/>
          <ac:picMkLst>
            <pc:docMk/>
            <pc:sldMk cId="3245042763" sldId="355"/>
            <ac:picMk id="7" creationId="{5F117729-752A-4E0C-83B3-BC51E73401A6}"/>
          </ac:picMkLst>
        </pc:picChg>
        <pc:picChg chg="add mod modCrop">
          <ac:chgData name="Angelo Ziletti" userId="c78a18fba37b17ea" providerId="LiveId" clId="{4C02EB74-F4ED-44A7-9165-AA5AC9563241}" dt="2021-01-03T08:38:20.203" v="17964" actId="14100"/>
          <ac:picMkLst>
            <pc:docMk/>
            <pc:sldMk cId="3245042763" sldId="355"/>
            <ac:picMk id="10" creationId="{2B31E5B2-090F-486E-88EA-EC525AD30661}"/>
          </ac:picMkLst>
        </pc:picChg>
        <pc:inkChg chg="add del mod">
          <ac:chgData name="Angelo Ziletti" userId="c78a18fba37b17ea" providerId="LiveId" clId="{4C02EB74-F4ED-44A7-9165-AA5AC9563241}" dt="2021-01-03T10:22:10.612" v="18314" actId="478"/>
          <ac:inkMkLst>
            <pc:docMk/>
            <pc:sldMk cId="3245042763" sldId="355"/>
            <ac:inkMk id="11" creationId="{B4C4C2FC-2471-4BF5-ACDA-BC22485BA52E}"/>
          </ac:inkMkLst>
        </pc:inkChg>
        <pc:inkChg chg="add">
          <ac:chgData name="Angelo Ziletti" userId="c78a18fba37b17ea" providerId="LiveId" clId="{4C02EB74-F4ED-44A7-9165-AA5AC9563241}" dt="2021-01-03T10:22:17.759" v="18315" actId="9405"/>
          <ac:inkMkLst>
            <pc:docMk/>
            <pc:sldMk cId="3245042763" sldId="355"/>
            <ac:inkMk id="12" creationId="{51389F7A-5306-4556-BD11-A4334422D66A}"/>
          </ac:inkMkLst>
        </pc:inkChg>
        <pc:inkChg chg="add del mod">
          <ac:chgData name="Angelo Ziletti" userId="c78a18fba37b17ea" providerId="LiveId" clId="{4C02EB74-F4ED-44A7-9165-AA5AC9563241}" dt="2021-01-03T10:24:26.436" v="18322" actId="478"/>
          <ac:inkMkLst>
            <pc:docMk/>
            <pc:sldMk cId="3245042763" sldId="355"/>
            <ac:inkMk id="13" creationId="{1050840D-97F4-41DE-BE44-57908BE31827}"/>
          </ac:inkMkLst>
        </pc:inkChg>
        <pc:inkChg chg="add">
          <ac:chgData name="Angelo Ziletti" userId="c78a18fba37b17ea" providerId="LiveId" clId="{4C02EB74-F4ED-44A7-9165-AA5AC9563241}" dt="2021-01-03T10:24:32.377" v="18323" actId="9405"/>
          <ac:inkMkLst>
            <pc:docMk/>
            <pc:sldMk cId="3245042763" sldId="355"/>
            <ac:inkMk id="14" creationId="{79BC7156-F035-47A9-8622-82C72B69282F}"/>
          </ac:inkMkLst>
        </pc:inkChg>
        <pc:inkChg chg="add">
          <ac:chgData name="Angelo Ziletti" userId="c78a18fba37b17ea" providerId="LiveId" clId="{4C02EB74-F4ED-44A7-9165-AA5AC9563241}" dt="2021-01-03T10:25:01.499" v="18327" actId="9405"/>
          <ac:inkMkLst>
            <pc:docMk/>
            <pc:sldMk cId="3245042763" sldId="355"/>
            <ac:inkMk id="15" creationId="{9E513A6B-91C6-4261-8EA5-C723D2806AB4}"/>
          </ac:inkMkLst>
        </pc:inkChg>
      </pc:sldChg>
      <pc:sldChg chg="addSp modSp new mod modAnim">
        <pc:chgData name="Angelo Ziletti" userId="c78a18fba37b17ea" providerId="LiveId" clId="{4C02EB74-F4ED-44A7-9165-AA5AC9563241}" dt="2021-01-03T10:28:10.384" v="18345"/>
        <pc:sldMkLst>
          <pc:docMk/>
          <pc:sldMk cId="1631736081" sldId="356"/>
        </pc:sldMkLst>
        <pc:spChg chg="mod">
          <ac:chgData name="Angelo Ziletti" userId="c78a18fba37b17ea" providerId="LiveId" clId="{4C02EB74-F4ED-44A7-9165-AA5AC9563241}" dt="2021-01-03T07:47:22.925" v="16236" actId="20577"/>
          <ac:spMkLst>
            <pc:docMk/>
            <pc:sldMk cId="1631736081" sldId="356"/>
            <ac:spMk id="4" creationId="{E90E5A6D-1C7F-4D52-8992-FF08432612D3}"/>
          </ac:spMkLst>
        </pc:spChg>
        <pc:spChg chg="mod">
          <ac:chgData name="Angelo Ziletti" userId="c78a18fba37b17ea" providerId="LiveId" clId="{4C02EB74-F4ED-44A7-9165-AA5AC9563241}" dt="2021-01-03T10:27:44.973" v="18342" actId="20577"/>
          <ac:spMkLst>
            <pc:docMk/>
            <pc:sldMk cId="1631736081" sldId="356"/>
            <ac:spMk id="5" creationId="{F945B466-16C8-4E52-A8DC-4AA9DF253CB4}"/>
          </ac:spMkLst>
        </pc:spChg>
        <pc:spChg chg="add mod">
          <ac:chgData name="Angelo Ziletti" userId="c78a18fba37b17ea" providerId="LiveId" clId="{4C02EB74-F4ED-44A7-9165-AA5AC9563241}" dt="2021-01-03T07:49:33.728" v="16320"/>
          <ac:spMkLst>
            <pc:docMk/>
            <pc:sldMk cId="1631736081" sldId="356"/>
            <ac:spMk id="6" creationId="{CBDE05E7-5D84-4105-8DE7-B9E3B62A2EF5}"/>
          </ac:spMkLst>
        </pc:spChg>
        <pc:picChg chg="add mod modCrop">
          <ac:chgData name="Angelo Ziletti" userId="c78a18fba37b17ea" providerId="LiveId" clId="{4C02EB74-F4ED-44A7-9165-AA5AC9563241}" dt="2021-01-03T08:38:05.982" v="17960" actId="1076"/>
          <ac:picMkLst>
            <pc:docMk/>
            <pc:sldMk cId="1631736081" sldId="356"/>
            <ac:picMk id="8" creationId="{E0F5DF88-BFCA-4DF9-92BF-915C88967FAD}"/>
          </ac:picMkLst>
        </pc:picChg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3255353307" sldId="356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2701730141" sldId="357"/>
        </pc:sldMkLst>
      </pc:sldChg>
      <pc:sldChg chg="addSp delSp modSp add del mod">
        <pc:chgData name="Angelo Ziletti" userId="c78a18fba37b17ea" providerId="LiveId" clId="{4C02EB74-F4ED-44A7-9165-AA5AC9563241}" dt="2021-01-03T07:46:42.340" v="16198" actId="2696"/>
        <pc:sldMkLst>
          <pc:docMk/>
          <pc:sldMk cId="3973620711" sldId="357"/>
        </pc:sldMkLst>
        <pc:spChg chg="mod">
          <ac:chgData name="Angelo Ziletti" userId="c78a18fba37b17ea" providerId="LiveId" clId="{4C02EB74-F4ED-44A7-9165-AA5AC9563241}" dt="2021-01-02T19:51:57.678" v="15241" actId="20577"/>
          <ac:spMkLst>
            <pc:docMk/>
            <pc:sldMk cId="3973620711" sldId="357"/>
            <ac:spMk id="4" creationId="{3C2DC208-5D29-4270-9FBB-03583DCDFAF0}"/>
          </ac:spMkLst>
        </pc:spChg>
        <pc:spChg chg="add del mod">
          <ac:chgData name="Angelo Ziletti" userId="c78a18fba37b17ea" providerId="LiveId" clId="{4C02EB74-F4ED-44A7-9165-AA5AC9563241}" dt="2021-01-03T07:12:55.038" v="15330" actId="478"/>
          <ac:spMkLst>
            <pc:docMk/>
            <pc:sldMk cId="3973620711" sldId="357"/>
            <ac:spMk id="5" creationId="{BB9F8EC8-217D-45B6-86EF-4DDFBD7A6BE0}"/>
          </ac:spMkLst>
        </pc:spChg>
        <pc:spChg chg="del">
          <ac:chgData name="Angelo Ziletti" userId="c78a18fba37b17ea" providerId="LiveId" clId="{4C02EB74-F4ED-44A7-9165-AA5AC9563241}" dt="2021-01-02T19:54:25.235" v="15278" actId="478"/>
          <ac:spMkLst>
            <pc:docMk/>
            <pc:sldMk cId="3973620711" sldId="357"/>
            <ac:spMk id="6" creationId="{AB5FE346-BE3A-4872-B41A-141F2DDE131E}"/>
          </ac:spMkLst>
        </pc:spChg>
        <pc:spChg chg="add mod">
          <ac:chgData name="Angelo Ziletti" userId="c78a18fba37b17ea" providerId="LiveId" clId="{4C02EB74-F4ED-44A7-9165-AA5AC9563241}" dt="2021-01-02T19:54:26.011" v="15279"/>
          <ac:spMkLst>
            <pc:docMk/>
            <pc:sldMk cId="3973620711" sldId="357"/>
            <ac:spMk id="8" creationId="{0393C406-41C9-4E0D-94B7-0F6CCB166412}"/>
          </ac:spMkLst>
        </pc:spChg>
        <pc:spChg chg="add mod">
          <ac:chgData name="Angelo Ziletti" userId="c78a18fba37b17ea" providerId="LiveId" clId="{4C02EB74-F4ED-44A7-9165-AA5AC9563241}" dt="2021-01-03T07:21:20.643" v="15542" actId="20577"/>
          <ac:spMkLst>
            <pc:docMk/>
            <pc:sldMk cId="3973620711" sldId="357"/>
            <ac:spMk id="9" creationId="{CB0B0DB2-9C97-43FB-8BEA-BAFCCCAAC2A9}"/>
          </ac:spMkLst>
        </pc:spChg>
        <pc:picChg chg="del">
          <ac:chgData name="Angelo Ziletti" userId="c78a18fba37b17ea" providerId="LiveId" clId="{4C02EB74-F4ED-44A7-9165-AA5AC9563241}" dt="2021-01-02T19:52:01.485" v="15242" actId="478"/>
          <ac:picMkLst>
            <pc:docMk/>
            <pc:sldMk cId="3973620711" sldId="357"/>
            <ac:picMk id="7" creationId="{5F117729-752A-4E0C-83B3-BC51E73401A6}"/>
          </ac:picMkLst>
        </pc:picChg>
        <pc:picChg chg="add mod">
          <ac:chgData name="Angelo Ziletti" userId="c78a18fba37b17ea" providerId="LiveId" clId="{4C02EB74-F4ED-44A7-9165-AA5AC9563241}" dt="2021-01-03T07:21:15.990" v="15540" actId="1076"/>
          <ac:picMkLst>
            <pc:docMk/>
            <pc:sldMk cId="3973620711" sldId="357"/>
            <ac:picMk id="11" creationId="{57C3A3A7-D570-4A86-9DD6-2A3DCC6A5809}"/>
          </ac:picMkLst>
        </pc:picChg>
        <pc:picChg chg="add mod">
          <ac:chgData name="Angelo Ziletti" userId="c78a18fba37b17ea" providerId="LiveId" clId="{4C02EB74-F4ED-44A7-9165-AA5AC9563241}" dt="2021-01-03T07:12:33.134" v="15325" actId="1076"/>
          <ac:picMkLst>
            <pc:docMk/>
            <pc:sldMk cId="3973620711" sldId="357"/>
            <ac:picMk id="7170" creationId="{6CD55E98-0903-4311-A291-74B67239B092}"/>
          </ac:picMkLst>
        </pc:picChg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146779605" sldId="358"/>
        </pc:sldMkLst>
      </pc:sldChg>
      <pc:sldChg chg="addSp modSp add del mod">
        <pc:chgData name="Angelo Ziletti" userId="c78a18fba37b17ea" providerId="LiveId" clId="{4C02EB74-F4ED-44A7-9165-AA5AC9563241}" dt="2021-01-03T07:46:42.340" v="16198" actId="2696"/>
        <pc:sldMkLst>
          <pc:docMk/>
          <pc:sldMk cId="3232670729" sldId="358"/>
        </pc:sldMkLst>
        <pc:spChg chg="mod">
          <ac:chgData name="Angelo Ziletti" userId="c78a18fba37b17ea" providerId="LiveId" clId="{4C02EB74-F4ED-44A7-9165-AA5AC9563241}" dt="2021-01-03T07:23:43.406" v="15566" actId="20577"/>
          <ac:spMkLst>
            <pc:docMk/>
            <pc:sldMk cId="3232670729" sldId="358"/>
            <ac:spMk id="4" creationId="{3C2DC208-5D29-4270-9FBB-03583DCDFAF0}"/>
          </ac:spMkLst>
        </pc:spChg>
        <pc:spChg chg="mod">
          <ac:chgData name="Angelo Ziletti" userId="c78a18fba37b17ea" providerId="LiveId" clId="{4C02EB74-F4ED-44A7-9165-AA5AC9563241}" dt="2021-01-02T19:54:22.802" v="15277" actId="1076"/>
          <ac:spMkLst>
            <pc:docMk/>
            <pc:sldMk cId="3232670729" sldId="358"/>
            <ac:spMk id="6" creationId="{AB5FE346-BE3A-4872-B41A-141F2DDE131E}"/>
          </ac:spMkLst>
        </pc:spChg>
        <pc:spChg chg="add mod">
          <ac:chgData name="Angelo Ziletti" userId="c78a18fba37b17ea" providerId="LiveId" clId="{4C02EB74-F4ED-44A7-9165-AA5AC9563241}" dt="2021-01-03T07:21:59.412" v="15543"/>
          <ac:spMkLst>
            <pc:docMk/>
            <pc:sldMk cId="3232670729" sldId="358"/>
            <ac:spMk id="7" creationId="{26A75466-2DAB-4E01-8AF8-D8AF5784EB0A}"/>
          </ac:spMkLst>
        </pc:spChg>
        <pc:picChg chg="add mod">
          <ac:chgData name="Angelo Ziletti" userId="c78a18fba37b17ea" providerId="LiveId" clId="{4C02EB74-F4ED-44A7-9165-AA5AC9563241}" dt="2021-01-03T07:22:27.549" v="15547" actId="1076"/>
          <ac:picMkLst>
            <pc:docMk/>
            <pc:sldMk cId="3232670729" sldId="358"/>
            <ac:picMk id="6146" creationId="{A41B3ACB-BD6C-4153-AC5F-3C1920C63834}"/>
          </ac:picMkLst>
        </pc:picChg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2012441612" sldId="359"/>
        </pc:sldMkLst>
      </pc:sldChg>
      <pc:sldChg chg="addSp delSp modSp add mod modAnim">
        <pc:chgData name="Angelo Ziletti" userId="c78a18fba37b17ea" providerId="LiveId" clId="{4C02EB74-F4ED-44A7-9165-AA5AC9563241}" dt="2021-01-03T10:29:28.153" v="18363"/>
        <pc:sldMkLst>
          <pc:docMk/>
          <pc:sldMk cId="4093256887" sldId="359"/>
        </pc:sldMkLst>
        <pc:spChg chg="mod">
          <ac:chgData name="Angelo Ziletti" userId="c78a18fba37b17ea" providerId="LiveId" clId="{4C02EB74-F4ED-44A7-9165-AA5AC9563241}" dt="2021-01-03T08:01:35.899" v="16568" actId="20577"/>
          <ac:spMkLst>
            <pc:docMk/>
            <pc:sldMk cId="4093256887" sldId="359"/>
            <ac:spMk id="4" creationId="{E90E5A6D-1C7F-4D52-8992-FF08432612D3}"/>
          </ac:spMkLst>
        </pc:spChg>
        <pc:spChg chg="add del mod">
          <ac:chgData name="Angelo Ziletti" userId="c78a18fba37b17ea" providerId="LiveId" clId="{4C02EB74-F4ED-44A7-9165-AA5AC9563241}" dt="2021-01-03T10:28:44.356" v="18357" actId="20577"/>
          <ac:spMkLst>
            <pc:docMk/>
            <pc:sldMk cId="4093256887" sldId="359"/>
            <ac:spMk id="5" creationId="{F945B466-16C8-4E52-A8DC-4AA9DF253CB4}"/>
          </ac:spMkLst>
        </pc:spChg>
        <pc:spChg chg="add mod">
          <ac:chgData name="Angelo Ziletti" userId="c78a18fba37b17ea" providerId="LiveId" clId="{4C02EB74-F4ED-44A7-9165-AA5AC9563241}" dt="2021-01-03T08:01:42.934" v="16569"/>
          <ac:spMkLst>
            <pc:docMk/>
            <pc:sldMk cId="4093256887" sldId="359"/>
            <ac:spMk id="6" creationId="{8E58F986-2ABE-4D8F-8799-114C4327B655}"/>
          </ac:spMkLst>
        </pc:spChg>
        <pc:spChg chg="add del mod">
          <ac:chgData name="Angelo Ziletti" userId="c78a18fba37b17ea" providerId="LiveId" clId="{4C02EB74-F4ED-44A7-9165-AA5AC9563241}" dt="2021-01-03T08:02:47.015" v="16578"/>
          <ac:spMkLst>
            <pc:docMk/>
            <pc:sldMk cId="4093256887" sldId="359"/>
            <ac:spMk id="9" creationId="{94EEE5C6-6795-41C7-93D5-B49FF1355C71}"/>
          </ac:spMkLst>
        </pc:spChg>
        <pc:spChg chg="add del mod">
          <ac:chgData name="Angelo Ziletti" userId="c78a18fba37b17ea" providerId="LiveId" clId="{4C02EB74-F4ED-44A7-9165-AA5AC9563241}" dt="2021-01-03T08:02:52.841" v="16586" actId="478"/>
          <ac:spMkLst>
            <pc:docMk/>
            <pc:sldMk cId="4093256887" sldId="359"/>
            <ac:spMk id="10" creationId="{DAEB01CB-AD78-4F6B-9601-3F8F2C9232B7}"/>
          </ac:spMkLst>
        </pc:spChg>
        <pc:picChg chg="add mod modCrop">
          <ac:chgData name="Angelo Ziletti" userId="c78a18fba37b17ea" providerId="LiveId" clId="{4C02EB74-F4ED-44A7-9165-AA5AC9563241}" dt="2021-01-03T08:37:54.255" v="17955" actId="14100"/>
          <ac:picMkLst>
            <pc:docMk/>
            <pc:sldMk cId="4093256887" sldId="359"/>
            <ac:picMk id="8" creationId="{E819E65E-B2A0-41A8-AC98-1B928820D215}"/>
          </ac:picMkLst>
        </pc:picChg>
        <pc:inkChg chg="add">
          <ac:chgData name="Angelo Ziletti" userId="c78a18fba37b17ea" providerId="LiveId" clId="{4C02EB74-F4ED-44A7-9165-AA5AC9563241}" dt="2021-01-03T10:28:55.706" v="18358" actId="9405"/>
          <ac:inkMkLst>
            <pc:docMk/>
            <pc:sldMk cId="4093256887" sldId="359"/>
            <ac:inkMk id="11" creationId="{D88236A2-6104-4C43-B0BB-82F0F77621C5}"/>
          </ac:inkMkLst>
        </pc:inkChg>
      </pc:sldChg>
      <pc:sldChg chg="addSp delSp modSp new mod delAnim modAnim">
        <pc:chgData name="Angelo Ziletti" userId="c78a18fba37b17ea" providerId="LiveId" clId="{4C02EB74-F4ED-44A7-9165-AA5AC9563241}" dt="2021-01-03T10:32:57.198" v="18399" actId="113"/>
        <pc:sldMkLst>
          <pc:docMk/>
          <pc:sldMk cId="1376136737" sldId="360"/>
        </pc:sldMkLst>
        <pc:spChg chg="mod">
          <ac:chgData name="Angelo Ziletti" userId="c78a18fba37b17ea" providerId="LiveId" clId="{4C02EB74-F4ED-44A7-9165-AA5AC9563241}" dt="2021-01-03T08:18:45.693" v="17137" actId="20577"/>
          <ac:spMkLst>
            <pc:docMk/>
            <pc:sldMk cId="1376136737" sldId="360"/>
            <ac:spMk id="4" creationId="{9040E008-6533-4DCB-A22E-EADC992AD05F}"/>
          </ac:spMkLst>
        </pc:spChg>
        <pc:spChg chg="mod">
          <ac:chgData name="Angelo Ziletti" userId="c78a18fba37b17ea" providerId="LiveId" clId="{4C02EB74-F4ED-44A7-9165-AA5AC9563241}" dt="2021-01-03T10:30:33.707" v="18381" actId="20577"/>
          <ac:spMkLst>
            <pc:docMk/>
            <pc:sldMk cId="1376136737" sldId="360"/>
            <ac:spMk id="5" creationId="{F4B24F7A-E022-4099-8E80-B31171D69829}"/>
          </ac:spMkLst>
        </pc:spChg>
        <pc:spChg chg="add mod">
          <ac:chgData name="Angelo Ziletti" userId="c78a18fba37b17ea" providerId="LiveId" clId="{4C02EB74-F4ED-44A7-9165-AA5AC9563241}" dt="2021-01-03T08:17:13.334" v="16958"/>
          <ac:spMkLst>
            <pc:docMk/>
            <pc:sldMk cId="1376136737" sldId="360"/>
            <ac:spMk id="8" creationId="{BAC8619E-2AC8-47C2-AE41-BEF164D2FFD1}"/>
          </ac:spMkLst>
        </pc:spChg>
        <pc:spChg chg="add del mod">
          <ac:chgData name="Angelo Ziletti" userId="c78a18fba37b17ea" providerId="LiveId" clId="{4C02EB74-F4ED-44A7-9165-AA5AC9563241}" dt="2021-01-03T08:24:14.395" v="17482" actId="478"/>
          <ac:spMkLst>
            <pc:docMk/>
            <pc:sldMk cId="1376136737" sldId="360"/>
            <ac:spMk id="9" creationId="{AE0599B0-F50B-4AE2-BFD4-CB3736F28AE3}"/>
          </ac:spMkLst>
        </pc:spChg>
        <pc:spChg chg="add del">
          <ac:chgData name="Angelo Ziletti" userId="c78a18fba37b17ea" providerId="LiveId" clId="{4C02EB74-F4ED-44A7-9165-AA5AC9563241}" dt="2021-01-03T08:25:55.105" v="17536" actId="22"/>
          <ac:spMkLst>
            <pc:docMk/>
            <pc:sldMk cId="1376136737" sldId="360"/>
            <ac:spMk id="11" creationId="{D8A9C2E1-1AA1-491A-BDEA-ED36473925C7}"/>
          </ac:spMkLst>
        </pc:spChg>
        <pc:spChg chg="add mod">
          <ac:chgData name="Angelo Ziletti" userId="c78a18fba37b17ea" providerId="LiveId" clId="{4C02EB74-F4ED-44A7-9165-AA5AC9563241}" dt="2021-01-03T10:32:57.198" v="18399" actId="113"/>
          <ac:spMkLst>
            <pc:docMk/>
            <pc:sldMk cId="1376136737" sldId="360"/>
            <ac:spMk id="12" creationId="{8248A734-04D6-4754-AA72-F1DECD4AAC96}"/>
          </ac:spMkLst>
        </pc:spChg>
        <pc:picChg chg="add mod modCrop">
          <ac:chgData name="Angelo Ziletti" userId="c78a18fba37b17ea" providerId="LiveId" clId="{4C02EB74-F4ED-44A7-9165-AA5AC9563241}" dt="2021-01-03T08:37:41.011" v="17952" actId="14100"/>
          <ac:picMkLst>
            <pc:docMk/>
            <pc:sldMk cId="1376136737" sldId="360"/>
            <ac:picMk id="7" creationId="{F5ED4723-BEB8-4897-8A26-9FB60E60DF24}"/>
          </ac:picMkLst>
        </pc:picChg>
        <pc:inkChg chg="add del">
          <ac:chgData name="Angelo Ziletti" userId="c78a18fba37b17ea" providerId="LiveId" clId="{4C02EB74-F4ED-44A7-9165-AA5AC9563241}" dt="2021-01-03T10:31:13.874" v="18383" actId="478"/>
          <ac:inkMkLst>
            <pc:docMk/>
            <pc:sldMk cId="1376136737" sldId="360"/>
            <ac:inkMk id="13" creationId="{646012E2-BA42-4212-AC8A-EAD3C10C471E}"/>
          </ac:inkMkLst>
        </pc:inkChg>
        <pc:inkChg chg="add del">
          <ac:chgData name="Angelo Ziletti" userId="c78a18fba37b17ea" providerId="LiveId" clId="{4C02EB74-F4ED-44A7-9165-AA5AC9563241}" dt="2021-01-03T10:31:33.464" v="18386" actId="478"/>
          <ac:inkMkLst>
            <pc:docMk/>
            <pc:sldMk cId="1376136737" sldId="360"/>
            <ac:inkMk id="14" creationId="{94A2D6A4-F9E6-4599-B1D9-AF598D1B1C88}"/>
          </ac:inkMkLst>
        </pc:inkChg>
        <pc:inkChg chg="add">
          <ac:chgData name="Angelo Ziletti" userId="c78a18fba37b17ea" providerId="LiveId" clId="{4C02EB74-F4ED-44A7-9165-AA5AC9563241}" dt="2021-01-03T10:31:43.345" v="18387" actId="9405"/>
          <ac:inkMkLst>
            <pc:docMk/>
            <pc:sldMk cId="1376136737" sldId="360"/>
            <ac:inkMk id="15" creationId="{DF477D53-5244-42FD-B56D-8865D662CCC5}"/>
          </ac:inkMkLst>
        </pc:inkChg>
      </pc:sldChg>
      <pc:sldChg chg="addSp delSp modSp new mod modAnim">
        <pc:chgData name="Angelo Ziletti" userId="c78a18fba37b17ea" providerId="LiveId" clId="{4C02EB74-F4ED-44A7-9165-AA5AC9563241}" dt="2021-01-03T10:34:38.163" v="18426"/>
        <pc:sldMkLst>
          <pc:docMk/>
          <pc:sldMk cId="1728254184" sldId="361"/>
        </pc:sldMkLst>
        <pc:spChg chg="mod">
          <ac:chgData name="Angelo Ziletti" userId="c78a18fba37b17ea" providerId="LiveId" clId="{4C02EB74-F4ED-44A7-9165-AA5AC9563241}" dt="2021-01-03T08:28:46.078" v="17617" actId="26606"/>
          <ac:spMkLst>
            <pc:docMk/>
            <pc:sldMk cId="1728254184" sldId="361"/>
            <ac:spMk id="2" creationId="{ED0032E8-CB00-401D-9B20-72651A70F46F}"/>
          </ac:spMkLst>
        </pc:spChg>
        <pc:spChg chg="mod">
          <ac:chgData name="Angelo Ziletti" userId="c78a18fba37b17ea" providerId="LiveId" clId="{4C02EB74-F4ED-44A7-9165-AA5AC9563241}" dt="2021-01-03T08:28:46.078" v="17617" actId="26606"/>
          <ac:spMkLst>
            <pc:docMk/>
            <pc:sldMk cId="1728254184" sldId="361"/>
            <ac:spMk id="3" creationId="{F8DCECEF-4C6A-4DAA-88DC-AD7863221F8C}"/>
          </ac:spMkLst>
        </pc:spChg>
        <pc:spChg chg="mod">
          <ac:chgData name="Angelo Ziletti" userId="c78a18fba37b17ea" providerId="LiveId" clId="{4C02EB74-F4ED-44A7-9165-AA5AC9563241}" dt="2021-01-03T08:28:46.078" v="17617" actId="26606"/>
          <ac:spMkLst>
            <pc:docMk/>
            <pc:sldMk cId="1728254184" sldId="361"/>
            <ac:spMk id="4" creationId="{73E00E08-44E3-48A2-8A73-0D6CF874AA1E}"/>
          </ac:spMkLst>
        </pc:spChg>
        <pc:spChg chg="del">
          <ac:chgData name="Angelo Ziletti" userId="c78a18fba37b17ea" providerId="LiveId" clId="{4C02EB74-F4ED-44A7-9165-AA5AC9563241}" dt="2021-01-03T08:28:46.078" v="17617" actId="26606"/>
          <ac:spMkLst>
            <pc:docMk/>
            <pc:sldMk cId="1728254184" sldId="361"/>
            <ac:spMk id="5" creationId="{E0C2E799-6E87-4FF1-B233-866A5D6D24BC}"/>
          </ac:spMkLst>
        </pc:spChg>
        <pc:spChg chg="add mod">
          <ac:chgData name="Angelo Ziletti" userId="c78a18fba37b17ea" providerId="LiveId" clId="{4C02EB74-F4ED-44A7-9165-AA5AC9563241}" dt="2021-01-03T10:34:08.539" v="18417" actId="14100"/>
          <ac:spMkLst>
            <pc:docMk/>
            <pc:sldMk cId="1728254184" sldId="361"/>
            <ac:spMk id="8" creationId="{73F92155-C02A-4920-A025-93CA3ADF5E7E}"/>
          </ac:spMkLst>
        </pc:spChg>
        <pc:spChg chg="add mod">
          <ac:chgData name="Angelo Ziletti" userId="c78a18fba37b17ea" providerId="LiveId" clId="{4C02EB74-F4ED-44A7-9165-AA5AC9563241}" dt="2021-01-03T10:34:27.737" v="18425" actId="1076"/>
          <ac:spMkLst>
            <pc:docMk/>
            <pc:sldMk cId="1728254184" sldId="361"/>
            <ac:spMk id="11" creationId="{FCF2149D-E351-44EE-9A9C-F99C3AF6FD04}"/>
          </ac:spMkLst>
        </pc:spChg>
        <pc:spChg chg="del mod">
          <ac:chgData name="Angelo Ziletti" userId="c78a18fba37b17ea" providerId="LiveId" clId="{4C02EB74-F4ED-44A7-9165-AA5AC9563241}" dt="2021-01-03T10:34:38.163" v="18426"/>
          <ac:spMkLst>
            <pc:docMk/>
            <pc:sldMk cId="1728254184" sldId="361"/>
            <ac:spMk id="12" creationId="{E5B85ECA-269F-4A92-9711-123B7161E0E6}"/>
          </ac:spMkLst>
        </pc:spChg>
        <pc:picChg chg="add mod modCrop">
          <ac:chgData name="Angelo Ziletti" userId="c78a18fba37b17ea" providerId="LiveId" clId="{4C02EB74-F4ED-44A7-9165-AA5AC9563241}" dt="2021-01-03T08:38:38.362" v="17967" actId="1076"/>
          <ac:picMkLst>
            <pc:docMk/>
            <pc:sldMk cId="1728254184" sldId="361"/>
            <ac:picMk id="7" creationId="{02BEF158-CB36-4424-982E-B16E7FD6F7FB}"/>
          </ac:picMkLst>
        </pc:picChg>
        <pc:inkChg chg="add del">
          <ac:chgData name="Angelo Ziletti" userId="c78a18fba37b17ea" providerId="LiveId" clId="{4C02EB74-F4ED-44A7-9165-AA5AC9563241}" dt="2021-01-03T08:37:19.356" v="17946" actId="478"/>
          <ac:inkMkLst>
            <pc:docMk/>
            <pc:sldMk cId="1728254184" sldId="361"/>
            <ac:inkMk id="9" creationId="{91C79D1D-F5A5-43C5-9169-3CBD2B93FFBC}"/>
          </ac:inkMkLst>
        </pc:inkChg>
        <pc:inkChg chg="add">
          <ac:chgData name="Angelo Ziletti" userId="c78a18fba37b17ea" providerId="LiveId" clId="{4C02EB74-F4ED-44A7-9165-AA5AC9563241}" dt="2021-01-03T10:33:13.993" v="18400" actId="9405"/>
          <ac:inkMkLst>
            <pc:docMk/>
            <pc:sldMk cId="1728254184" sldId="361"/>
            <ac:inkMk id="10" creationId="{A4C44E79-9C4E-4B7E-97E9-F0484FF73EA3}"/>
          </ac:inkMkLst>
        </pc:inkChg>
      </pc:sldChg>
      <pc:sldChg chg="new del">
        <pc:chgData name="Angelo Ziletti" userId="c78a18fba37b17ea" providerId="LiveId" clId="{4C02EB74-F4ED-44A7-9165-AA5AC9563241}" dt="2021-01-03T10:15:09.839" v="18010" actId="2696"/>
        <pc:sldMkLst>
          <pc:docMk/>
          <pc:sldMk cId="1911408184" sldId="362"/>
        </pc:sldMkLst>
      </pc:sldChg>
      <pc:sldChg chg="modSp new del mod">
        <pc:chgData name="Angelo Ziletti" userId="c78a18fba37b17ea" providerId="LiveId" clId="{4C02EB74-F4ED-44A7-9165-AA5AC9563241}" dt="2021-01-03T10:18:42.580" v="18227" actId="2696"/>
        <pc:sldMkLst>
          <pc:docMk/>
          <pc:sldMk cId="2498289118" sldId="362"/>
        </pc:sldMkLst>
        <pc:spChg chg="mod">
          <ac:chgData name="Angelo Ziletti" userId="c78a18fba37b17ea" providerId="LiveId" clId="{4C02EB74-F4ED-44A7-9165-AA5AC9563241}" dt="2021-01-03T10:18:26.068" v="18226"/>
          <ac:spMkLst>
            <pc:docMk/>
            <pc:sldMk cId="2498289118" sldId="362"/>
            <ac:spMk id="3" creationId="{A9337AAE-537F-4F32-A9B4-A6300585A996}"/>
          </ac:spMkLst>
        </pc:spChg>
      </pc:sldChg>
      <pc:sldChg chg="addSp modSp new mod modAnim">
        <pc:chgData name="Angelo Ziletti" userId="c78a18fba37b17ea" providerId="LiveId" clId="{4C02EB74-F4ED-44A7-9165-AA5AC9563241}" dt="2021-01-09T13:38:23.621" v="29765"/>
        <pc:sldMkLst>
          <pc:docMk/>
          <pc:sldMk cId="3368229536" sldId="362"/>
        </pc:sldMkLst>
        <pc:spChg chg="mod">
          <ac:chgData name="Angelo Ziletti" userId="c78a18fba37b17ea" providerId="LiveId" clId="{4C02EB74-F4ED-44A7-9165-AA5AC9563241}" dt="2021-01-03T10:34:46.706" v="18444" actId="20577"/>
          <ac:spMkLst>
            <pc:docMk/>
            <pc:sldMk cId="3368229536" sldId="362"/>
            <ac:spMk id="4" creationId="{D055F611-F706-48AA-B9D2-2FD87F2FA206}"/>
          </ac:spMkLst>
        </pc:spChg>
        <pc:spChg chg="mod">
          <ac:chgData name="Angelo Ziletti" userId="c78a18fba37b17ea" providerId="LiveId" clId="{4C02EB74-F4ED-44A7-9165-AA5AC9563241}" dt="2021-01-03T10:51:17.789" v="19540"/>
          <ac:spMkLst>
            <pc:docMk/>
            <pc:sldMk cId="3368229536" sldId="362"/>
            <ac:spMk id="5" creationId="{B65DBEB4-6817-4728-A6A6-834B60CB2447}"/>
          </ac:spMkLst>
        </pc:spChg>
        <pc:spChg chg="add mod">
          <ac:chgData name="Angelo Ziletti" userId="c78a18fba37b17ea" providerId="LiveId" clId="{4C02EB74-F4ED-44A7-9165-AA5AC9563241}" dt="2021-01-03T10:48:35.735" v="19314" actId="20577"/>
          <ac:spMkLst>
            <pc:docMk/>
            <pc:sldMk cId="3368229536" sldId="362"/>
            <ac:spMk id="6" creationId="{ED40344B-EB49-4A26-9D3A-E93EA5B68E56}"/>
          </ac:spMkLst>
        </pc:spChg>
      </pc:sldChg>
      <pc:sldChg chg="modSp mod">
        <pc:chgData name="Angelo Ziletti" userId="c78a18fba37b17ea" providerId="LiveId" clId="{4C02EB74-F4ED-44A7-9165-AA5AC9563241}" dt="2021-01-09T13:38:33.460" v="29766" actId="113"/>
        <pc:sldMkLst>
          <pc:docMk/>
          <pc:sldMk cId="155875981" sldId="363"/>
        </pc:sldMkLst>
        <pc:spChg chg="mod">
          <ac:chgData name="Angelo Ziletti" userId="c78a18fba37b17ea" providerId="LiveId" clId="{4C02EB74-F4ED-44A7-9165-AA5AC9563241}" dt="2021-01-03T10:51:08.662" v="19539" actId="20577"/>
          <ac:spMkLst>
            <pc:docMk/>
            <pc:sldMk cId="155875981" sldId="363"/>
            <ac:spMk id="4" creationId="{D055F611-F706-48AA-B9D2-2FD87F2FA206}"/>
          </ac:spMkLst>
        </pc:spChg>
        <pc:spChg chg="mod">
          <ac:chgData name="Angelo Ziletti" userId="c78a18fba37b17ea" providerId="LiveId" clId="{4C02EB74-F4ED-44A7-9165-AA5AC9563241}" dt="2021-01-09T13:38:33.460" v="29766" actId="113"/>
          <ac:spMkLst>
            <pc:docMk/>
            <pc:sldMk cId="155875981" sldId="363"/>
            <ac:spMk id="5" creationId="{B65DBEB4-6817-4728-A6A6-834B60CB2447}"/>
          </ac:spMkLst>
        </pc:spChg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2949948336" sldId="363"/>
        </pc:sldMkLst>
      </pc:sldChg>
      <pc:sldChg chg="addSp delSp modSp new mod modAnim modShow">
        <pc:chgData name="Angelo Ziletti" userId="c78a18fba37b17ea" providerId="LiveId" clId="{4C02EB74-F4ED-44A7-9165-AA5AC9563241}" dt="2021-01-13T13:58:40.439" v="30291" actId="729"/>
        <pc:sldMkLst>
          <pc:docMk/>
          <pc:sldMk cId="1088675210" sldId="364"/>
        </pc:sldMkLst>
        <pc:spChg chg="mod">
          <ac:chgData name="Angelo Ziletti" userId="c78a18fba37b17ea" providerId="LiveId" clId="{4C02EB74-F4ED-44A7-9165-AA5AC9563241}" dt="2021-01-03T13:27:29.777" v="20700" actId="20577"/>
          <ac:spMkLst>
            <pc:docMk/>
            <pc:sldMk cId="1088675210" sldId="364"/>
            <ac:spMk id="4" creationId="{87FFC297-8110-4160-B5D8-013DCC7BF2E5}"/>
          </ac:spMkLst>
        </pc:spChg>
        <pc:spChg chg="mod">
          <ac:chgData name="Angelo Ziletti" userId="c78a18fba37b17ea" providerId="LiveId" clId="{4C02EB74-F4ED-44A7-9165-AA5AC9563241}" dt="2021-01-03T13:44:03.081" v="22013" actId="14100"/>
          <ac:spMkLst>
            <pc:docMk/>
            <pc:sldMk cId="1088675210" sldId="364"/>
            <ac:spMk id="5" creationId="{91208869-BC5C-4BD5-B765-E03DC5DCE39C}"/>
          </ac:spMkLst>
        </pc:spChg>
        <pc:spChg chg="add mod">
          <ac:chgData name="Angelo Ziletti" userId="c78a18fba37b17ea" providerId="LiveId" clId="{4C02EB74-F4ED-44A7-9165-AA5AC9563241}" dt="2021-01-03T13:28:32.981" v="20750" actId="14100"/>
          <ac:spMkLst>
            <pc:docMk/>
            <pc:sldMk cId="1088675210" sldId="364"/>
            <ac:spMk id="8" creationId="{5EEB1074-3F4B-432D-A2B6-D0FD659AECB6}"/>
          </ac:spMkLst>
        </pc:spChg>
        <pc:grpChg chg="del mod">
          <ac:chgData name="Angelo Ziletti" userId="c78a18fba37b17ea" providerId="LiveId" clId="{4C02EB74-F4ED-44A7-9165-AA5AC9563241}" dt="2021-01-03T13:32:39.433" v="21093"/>
          <ac:grpSpMkLst>
            <pc:docMk/>
            <pc:sldMk cId="1088675210" sldId="364"/>
            <ac:grpSpMk id="14" creationId="{EE548145-82C6-4958-846C-91DBCBEBF9D2}"/>
          </ac:grpSpMkLst>
        </pc:grpChg>
        <pc:grpChg chg="del mod">
          <ac:chgData name="Angelo Ziletti" userId="c78a18fba37b17ea" providerId="LiveId" clId="{4C02EB74-F4ED-44A7-9165-AA5AC9563241}" dt="2021-01-03T13:32:58.911" v="21110" actId="478"/>
          <ac:grpSpMkLst>
            <pc:docMk/>
            <pc:sldMk cId="1088675210" sldId="364"/>
            <ac:grpSpMk id="18" creationId="{F5DE30BA-19D7-4BD7-BFB4-7FE957AD3D48}"/>
          </ac:grpSpMkLst>
        </pc:grpChg>
        <pc:grpChg chg="del mod">
          <ac:chgData name="Angelo Ziletti" userId="c78a18fba37b17ea" providerId="LiveId" clId="{4C02EB74-F4ED-44A7-9165-AA5AC9563241}" dt="2021-01-03T13:32:56.632" v="21109" actId="478"/>
          <ac:grpSpMkLst>
            <pc:docMk/>
            <pc:sldMk cId="1088675210" sldId="364"/>
            <ac:grpSpMk id="24" creationId="{8DCEF7C4-79CB-40CA-AE73-A399AFA9A1A1}"/>
          </ac:grpSpMkLst>
        </pc:grpChg>
        <pc:grpChg chg="del mod">
          <ac:chgData name="Angelo Ziletti" userId="c78a18fba37b17ea" providerId="LiveId" clId="{4C02EB74-F4ED-44A7-9165-AA5AC9563241}" dt="2021-01-03T13:32:51.988" v="21108"/>
          <ac:grpSpMkLst>
            <pc:docMk/>
            <pc:sldMk cId="1088675210" sldId="364"/>
            <ac:grpSpMk id="27" creationId="{2BE0EC44-D873-498C-B593-945A865F7F8C}"/>
          </ac:grpSpMkLst>
        </pc:grpChg>
        <pc:grpChg chg="mod">
          <ac:chgData name="Angelo Ziletti" userId="c78a18fba37b17ea" providerId="LiveId" clId="{4C02EB74-F4ED-44A7-9165-AA5AC9563241}" dt="2021-01-03T13:35:06.518" v="21245" actId="1076"/>
          <ac:grpSpMkLst>
            <pc:docMk/>
            <pc:sldMk cId="1088675210" sldId="364"/>
            <ac:grpSpMk id="33" creationId="{589CB888-1BB9-4B4A-813A-57922E36FF07}"/>
          </ac:grpSpMkLst>
        </pc:grpChg>
        <pc:grpChg chg="add mod">
          <ac:chgData name="Angelo Ziletti" userId="c78a18fba37b17ea" providerId="LiveId" clId="{4C02EB74-F4ED-44A7-9165-AA5AC9563241}" dt="2021-01-03T13:35:08.538" v="21246" actId="1076"/>
          <ac:grpSpMkLst>
            <pc:docMk/>
            <pc:sldMk cId="1088675210" sldId="364"/>
            <ac:grpSpMk id="34" creationId="{9F7E64FE-C4BF-44DC-9D33-EA37FCC2AB4F}"/>
          </ac:grpSpMkLst>
        </pc:grpChg>
        <pc:picChg chg="add mod">
          <ac:chgData name="Angelo Ziletti" userId="c78a18fba37b17ea" providerId="LiveId" clId="{4C02EB74-F4ED-44A7-9165-AA5AC9563241}" dt="2021-01-03T13:30:11.211" v="20844" actId="14100"/>
          <ac:picMkLst>
            <pc:docMk/>
            <pc:sldMk cId="1088675210" sldId="364"/>
            <ac:picMk id="7" creationId="{2B5EB098-1CBE-4A7E-B5AE-E0E8FBDFA2CE}"/>
          </ac:picMkLst>
        </pc:picChg>
        <pc:picChg chg="add del mod">
          <ac:chgData name="Angelo Ziletti" userId="c78a18fba37b17ea" providerId="LiveId" clId="{4C02EB74-F4ED-44A7-9165-AA5AC9563241}" dt="2021-01-03T13:30:10.241" v="20842"/>
          <ac:picMkLst>
            <pc:docMk/>
            <pc:sldMk cId="1088675210" sldId="364"/>
            <ac:picMk id="9" creationId="{22F557B5-F1CD-4147-B206-08F6E2FEF24F}"/>
          </ac:picMkLst>
        </pc:picChg>
        <pc:inkChg chg="add mod">
          <ac:chgData name="Angelo Ziletti" userId="c78a18fba37b17ea" providerId="LiveId" clId="{4C02EB74-F4ED-44A7-9165-AA5AC9563241}" dt="2021-01-03T13:32:39.433" v="21093"/>
          <ac:inkMkLst>
            <pc:docMk/>
            <pc:sldMk cId="1088675210" sldId="364"/>
            <ac:inkMk id="10" creationId="{588EC624-BAE2-4ADB-BA21-3094C1F9EAE3}"/>
          </ac:inkMkLst>
        </pc:inkChg>
        <pc:inkChg chg="add mod">
          <ac:chgData name="Angelo Ziletti" userId="c78a18fba37b17ea" providerId="LiveId" clId="{4C02EB74-F4ED-44A7-9165-AA5AC9563241}" dt="2021-01-03T13:32:39.433" v="21093"/>
          <ac:inkMkLst>
            <pc:docMk/>
            <pc:sldMk cId="1088675210" sldId="364"/>
            <ac:inkMk id="11" creationId="{0E3216BC-84AB-417E-8500-0B59C19B6594}"/>
          </ac:inkMkLst>
        </pc:inkChg>
        <pc:inkChg chg="add mod">
          <ac:chgData name="Angelo Ziletti" userId="c78a18fba37b17ea" providerId="LiveId" clId="{4C02EB74-F4ED-44A7-9165-AA5AC9563241}" dt="2021-01-03T13:32:39.433" v="21093"/>
          <ac:inkMkLst>
            <pc:docMk/>
            <pc:sldMk cId="1088675210" sldId="364"/>
            <ac:inkMk id="12" creationId="{6977B875-A129-4889-97B3-CFA17E089B48}"/>
          </ac:inkMkLst>
        </pc:inkChg>
        <pc:inkChg chg="add mod">
          <ac:chgData name="Angelo Ziletti" userId="c78a18fba37b17ea" providerId="LiveId" clId="{4C02EB74-F4ED-44A7-9165-AA5AC9563241}" dt="2021-01-03T13:32:39.433" v="21093"/>
          <ac:inkMkLst>
            <pc:docMk/>
            <pc:sldMk cId="1088675210" sldId="364"/>
            <ac:inkMk id="13" creationId="{BA9ED455-9188-42F7-B5B8-37635DFD6E13}"/>
          </ac:inkMkLst>
        </pc:inkChg>
        <pc:inkChg chg="add mod">
          <ac:chgData name="Angelo Ziletti" userId="c78a18fba37b17ea" providerId="LiveId" clId="{4C02EB74-F4ED-44A7-9165-AA5AC9563241}" dt="2021-01-03T13:32:39.433" v="21093"/>
          <ac:inkMkLst>
            <pc:docMk/>
            <pc:sldMk cId="1088675210" sldId="364"/>
            <ac:inkMk id="15" creationId="{2AE857DB-ED1C-45B9-9BA4-1D2C1DB1FE70}"/>
          </ac:inkMkLst>
        </pc:inkChg>
        <pc:inkChg chg="add mod">
          <ac:chgData name="Angelo Ziletti" userId="c78a18fba37b17ea" providerId="LiveId" clId="{4C02EB74-F4ED-44A7-9165-AA5AC9563241}" dt="2021-01-03T13:32:39.433" v="21093"/>
          <ac:inkMkLst>
            <pc:docMk/>
            <pc:sldMk cId="1088675210" sldId="364"/>
            <ac:inkMk id="16" creationId="{5FA4096C-EAE2-4557-87C3-9399E19F9614}"/>
          </ac:inkMkLst>
        </pc:inkChg>
        <pc:inkChg chg="add mod">
          <ac:chgData name="Angelo Ziletti" userId="c78a18fba37b17ea" providerId="LiveId" clId="{4C02EB74-F4ED-44A7-9165-AA5AC9563241}" dt="2021-01-03T13:32:39.433" v="21093"/>
          <ac:inkMkLst>
            <pc:docMk/>
            <pc:sldMk cId="1088675210" sldId="364"/>
            <ac:inkMk id="17" creationId="{E5934BBA-7997-48EB-BCCE-F417D23FD5B1}"/>
          </ac:inkMkLst>
        </pc:inkChg>
        <pc:inkChg chg="add mod">
          <ac:chgData name="Angelo Ziletti" userId="c78a18fba37b17ea" providerId="LiveId" clId="{4C02EB74-F4ED-44A7-9165-AA5AC9563241}" dt="2021-01-03T13:32:47.347" v="21099"/>
          <ac:inkMkLst>
            <pc:docMk/>
            <pc:sldMk cId="1088675210" sldId="364"/>
            <ac:inkMk id="19" creationId="{C6B97D1D-5E6A-48BA-AE68-129598D37993}"/>
          </ac:inkMkLst>
        </pc:inkChg>
        <pc:inkChg chg="add mod">
          <ac:chgData name="Angelo Ziletti" userId="c78a18fba37b17ea" providerId="LiveId" clId="{4C02EB74-F4ED-44A7-9165-AA5AC9563241}" dt="2021-01-03T13:32:47.347" v="21099"/>
          <ac:inkMkLst>
            <pc:docMk/>
            <pc:sldMk cId="1088675210" sldId="364"/>
            <ac:inkMk id="20" creationId="{EEAAB11B-181A-42D2-86A1-3BE9E8B3F2AA}"/>
          </ac:inkMkLst>
        </pc:inkChg>
        <pc:inkChg chg="add mod">
          <ac:chgData name="Angelo Ziletti" userId="c78a18fba37b17ea" providerId="LiveId" clId="{4C02EB74-F4ED-44A7-9165-AA5AC9563241}" dt="2021-01-03T13:32:47.347" v="21099"/>
          <ac:inkMkLst>
            <pc:docMk/>
            <pc:sldMk cId="1088675210" sldId="364"/>
            <ac:inkMk id="21" creationId="{186A0583-6EB2-4088-B393-9C6236D4CA55}"/>
          </ac:inkMkLst>
        </pc:inkChg>
        <pc:inkChg chg="add mod">
          <ac:chgData name="Angelo Ziletti" userId="c78a18fba37b17ea" providerId="LiveId" clId="{4C02EB74-F4ED-44A7-9165-AA5AC9563241}" dt="2021-01-03T13:32:47.347" v="21099"/>
          <ac:inkMkLst>
            <pc:docMk/>
            <pc:sldMk cId="1088675210" sldId="364"/>
            <ac:inkMk id="22" creationId="{F7947490-5E27-4DA5-9C94-2BB73CDEBB2C}"/>
          </ac:inkMkLst>
        </pc:inkChg>
        <pc:inkChg chg="add mod">
          <ac:chgData name="Angelo Ziletti" userId="c78a18fba37b17ea" providerId="LiveId" clId="{4C02EB74-F4ED-44A7-9165-AA5AC9563241}" dt="2021-01-03T13:32:47.347" v="21099"/>
          <ac:inkMkLst>
            <pc:docMk/>
            <pc:sldMk cId="1088675210" sldId="364"/>
            <ac:inkMk id="23" creationId="{EB170655-7042-4F1E-ABE2-82D56823E087}"/>
          </ac:inkMkLst>
        </pc:inkChg>
        <pc:inkChg chg="add mod">
          <ac:chgData name="Angelo Ziletti" userId="c78a18fba37b17ea" providerId="LiveId" clId="{4C02EB74-F4ED-44A7-9165-AA5AC9563241}" dt="2021-01-03T13:32:51.988" v="21108"/>
          <ac:inkMkLst>
            <pc:docMk/>
            <pc:sldMk cId="1088675210" sldId="364"/>
            <ac:inkMk id="25" creationId="{F4515FB4-7A3F-49B8-8688-1727D896736F}"/>
          </ac:inkMkLst>
        </pc:inkChg>
        <pc:inkChg chg="add mod">
          <ac:chgData name="Angelo Ziletti" userId="c78a18fba37b17ea" providerId="LiveId" clId="{4C02EB74-F4ED-44A7-9165-AA5AC9563241}" dt="2021-01-03T13:32:51.988" v="21108"/>
          <ac:inkMkLst>
            <pc:docMk/>
            <pc:sldMk cId="1088675210" sldId="364"/>
            <ac:inkMk id="26" creationId="{A580AE36-D19E-44AB-8D29-EFE07688FADE}"/>
          </ac:inkMkLst>
        </pc:inkChg>
        <pc:inkChg chg="add mod">
          <ac:chgData name="Angelo Ziletti" userId="c78a18fba37b17ea" providerId="LiveId" clId="{4C02EB74-F4ED-44A7-9165-AA5AC9563241}" dt="2021-01-03T13:32:51.988" v="21108"/>
          <ac:inkMkLst>
            <pc:docMk/>
            <pc:sldMk cId="1088675210" sldId="364"/>
            <ac:inkMk id="28" creationId="{796769E1-6500-4A74-B682-C6157BACDB09}"/>
          </ac:inkMkLst>
        </pc:inkChg>
        <pc:inkChg chg="add mod">
          <ac:chgData name="Angelo Ziletti" userId="c78a18fba37b17ea" providerId="LiveId" clId="{4C02EB74-F4ED-44A7-9165-AA5AC9563241}" dt="2021-01-03T13:32:51.988" v="21108"/>
          <ac:inkMkLst>
            <pc:docMk/>
            <pc:sldMk cId="1088675210" sldId="364"/>
            <ac:inkMk id="29" creationId="{E950DB79-412D-4F5B-B33F-A02A43CE0FA9}"/>
          </ac:inkMkLst>
        </pc:inkChg>
        <pc:inkChg chg="add mod">
          <ac:chgData name="Angelo Ziletti" userId="c78a18fba37b17ea" providerId="LiveId" clId="{4C02EB74-F4ED-44A7-9165-AA5AC9563241}" dt="2021-01-03T13:32:51.988" v="21108"/>
          <ac:inkMkLst>
            <pc:docMk/>
            <pc:sldMk cId="1088675210" sldId="364"/>
            <ac:inkMk id="30" creationId="{B70E9B5C-A70D-42BE-8EE6-EBCFA017D062}"/>
          </ac:inkMkLst>
        </pc:inkChg>
        <pc:inkChg chg="add mod">
          <ac:chgData name="Angelo Ziletti" userId="c78a18fba37b17ea" providerId="LiveId" clId="{4C02EB74-F4ED-44A7-9165-AA5AC9563241}" dt="2021-01-03T13:32:51.988" v="21108"/>
          <ac:inkMkLst>
            <pc:docMk/>
            <pc:sldMk cId="1088675210" sldId="364"/>
            <ac:inkMk id="31" creationId="{1754C4CD-16B8-4A8C-BD6B-D21A73BA2B99}"/>
          </ac:inkMkLst>
        </pc:inkChg>
        <pc:inkChg chg="add mod">
          <ac:chgData name="Angelo Ziletti" userId="c78a18fba37b17ea" providerId="LiveId" clId="{4C02EB74-F4ED-44A7-9165-AA5AC9563241}" dt="2021-01-03T13:32:51.988" v="21108"/>
          <ac:inkMkLst>
            <pc:docMk/>
            <pc:sldMk cId="1088675210" sldId="364"/>
            <ac:inkMk id="32" creationId="{75737FE0-83B5-41E9-9EFB-AEEFE15D01B2}"/>
          </ac:inkMkLst>
        </pc:inkChg>
        <pc:inkChg chg="mod">
          <ac:chgData name="Angelo Ziletti" userId="c78a18fba37b17ea" providerId="LiveId" clId="{4C02EB74-F4ED-44A7-9165-AA5AC9563241}" dt="2021-01-03T13:34:26.749" v="21203"/>
          <ac:inkMkLst>
            <pc:docMk/>
            <pc:sldMk cId="1088675210" sldId="364"/>
            <ac:inkMk id="35" creationId="{C94D6548-E9DC-4A12-9D57-6A9D37522AD2}"/>
          </ac:inkMkLst>
        </pc:inkChg>
        <pc:inkChg chg="mod">
          <ac:chgData name="Angelo Ziletti" userId="c78a18fba37b17ea" providerId="LiveId" clId="{4C02EB74-F4ED-44A7-9165-AA5AC9563241}" dt="2021-01-03T13:34:26.749" v="21203"/>
          <ac:inkMkLst>
            <pc:docMk/>
            <pc:sldMk cId="1088675210" sldId="364"/>
            <ac:inkMk id="36" creationId="{A04467AB-46AD-4A80-98E8-51DE9BA1C907}"/>
          </ac:inkMkLst>
        </pc:inkChg>
        <pc:inkChg chg="mod">
          <ac:chgData name="Angelo Ziletti" userId="c78a18fba37b17ea" providerId="LiveId" clId="{4C02EB74-F4ED-44A7-9165-AA5AC9563241}" dt="2021-01-03T13:34:26.749" v="21203"/>
          <ac:inkMkLst>
            <pc:docMk/>
            <pc:sldMk cId="1088675210" sldId="364"/>
            <ac:inkMk id="37" creationId="{491D7C7F-873B-464E-ACB4-4164A5F5B773}"/>
          </ac:inkMkLst>
        </pc:inkChg>
        <pc:inkChg chg="mod">
          <ac:chgData name="Angelo Ziletti" userId="c78a18fba37b17ea" providerId="LiveId" clId="{4C02EB74-F4ED-44A7-9165-AA5AC9563241}" dt="2021-01-03T13:34:26.749" v="21203"/>
          <ac:inkMkLst>
            <pc:docMk/>
            <pc:sldMk cId="1088675210" sldId="364"/>
            <ac:inkMk id="38" creationId="{A3637308-CFC8-46FB-A86C-70988CB188BA}"/>
          </ac:inkMkLst>
        </pc:inkChg>
        <pc:inkChg chg="mod">
          <ac:chgData name="Angelo Ziletti" userId="c78a18fba37b17ea" providerId="LiveId" clId="{4C02EB74-F4ED-44A7-9165-AA5AC9563241}" dt="2021-01-03T13:34:26.749" v="21203"/>
          <ac:inkMkLst>
            <pc:docMk/>
            <pc:sldMk cId="1088675210" sldId="364"/>
            <ac:inkMk id="39" creationId="{93E8AACA-09DA-4F1F-839A-C4B31564350F}"/>
          </ac:inkMkLst>
        </pc:inkChg>
        <pc:inkChg chg="mod">
          <ac:chgData name="Angelo Ziletti" userId="c78a18fba37b17ea" providerId="LiveId" clId="{4C02EB74-F4ED-44A7-9165-AA5AC9563241}" dt="2021-01-03T13:34:26.749" v="21203"/>
          <ac:inkMkLst>
            <pc:docMk/>
            <pc:sldMk cId="1088675210" sldId="364"/>
            <ac:inkMk id="40" creationId="{553392CB-9588-4A9A-A256-0506557DF9D7}"/>
          </ac:inkMkLst>
        </pc:inkChg>
        <pc:inkChg chg="mod">
          <ac:chgData name="Angelo Ziletti" userId="c78a18fba37b17ea" providerId="LiveId" clId="{4C02EB74-F4ED-44A7-9165-AA5AC9563241}" dt="2021-01-03T13:34:26.749" v="21203"/>
          <ac:inkMkLst>
            <pc:docMk/>
            <pc:sldMk cId="1088675210" sldId="364"/>
            <ac:inkMk id="41" creationId="{B524F752-1B4B-4B5F-ADEB-FB5431F6D43F}"/>
          </ac:inkMkLst>
        </pc:inkChg>
      </pc:sldChg>
      <pc:sldChg chg="modSp new del mod">
        <pc:chgData name="Angelo Ziletti" userId="c78a18fba37b17ea" providerId="LiveId" clId="{4C02EB74-F4ED-44A7-9165-AA5AC9563241}" dt="2021-01-03T13:26:10.343" v="20681" actId="2696"/>
        <pc:sldMkLst>
          <pc:docMk/>
          <pc:sldMk cId="2950489968" sldId="364"/>
        </pc:sldMkLst>
        <pc:spChg chg="mod">
          <ac:chgData name="Angelo Ziletti" userId="c78a18fba37b17ea" providerId="LiveId" clId="{4C02EB74-F4ED-44A7-9165-AA5AC9563241}" dt="2021-01-03T10:52:54.172" v="19687" actId="20577"/>
          <ac:spMkLst>
            <pc:docMk/>
            <pc:sldMk cId="2950489968" sldId="364"/>
            <ac:spMk id="4" creationId="{DDE3A562-BD67-4290-A547-4E80404D4257}"/>
          </ac:spMkLst>
        </pc:spChg>
      </pc:sldChg>
      <pc:sldChg chg="addSp delSp modSp new mod modAnim modNotesTx">
        <pc:chgData name="Angelo Ziletti" userId="c78a18fba37b17ea" providerId="LiveId" clId="{4C02EB74-F4ED-44A7-9165-AA5AC9563241}" dt="2021-01-13T14:08:01.537" v="30310" actId="20577"/>
        <pc:sldMkLst>
          <pc:docMk/>
          <pc:sldMk cId="1236147350" sldId="365"/>
        </pc:sldMkLst>
        <pc:spChg chg="mod">
          <ac:chgData name="Angelo Ziletti" userId="c78a18fba37b17ea" providerId="LiveId" clId="{4C02EB74-F4ED-44A7-9165-AA5AC9563241}" dt="2021-01-03T15:14:07.552" v="23923" actId="20577"/>
          <ac:spMkLst>
            <pc:docMk/>
            <pc:sldMk cId="1236147350" sldId="365"/>
            <ac:spMk id="4" creationId="{4F40C1D5-774A-40E3-B78F-5C1A61448C9F}"/>
          </ac:spMkLst>
        </pc:spChg>
        <pc:spChg chg="mod">
          <ac:chgData name="Angelo Ziletti" userId="c78a18fba37b17ea" providerId="LiveId" clId="{4C02EB74-F4ED-44A7-9165-AA5AC9563241}" dt="2021-01-13T14:08:01.537" v="30310" actId="20577"/>
          <ac:spMkLst>
            <pc:docMk/>
            <pc:sldMk cId="1236147350" sldId="365"/>
            <ac:spMk id="5" creationId="{85AE4C2F-9B2D-442D-9AB5-26DD2A08540E}"/>
          </ac:spMkLst>
        </pc:spChg>
        <pc:spChg chg="add del mod">
          <ac:chgData name="Angelo Ziletti" userId="c78a18fba37b17ea" providerId="LiveId" clId="{4C02EB74-F4ED-44A7-9165-AA5AC9563241}" dt="2021-01-03T14:55:16.727" v="23318" actId="478"/>
          <ac:spMkLst>
            <pc:docMk/>
            <pc:sldMk cId="1236147350" sldId="365"/>
            <ac:spMk id="6" creationId="{B1774A36-2D87-4EB3-9820-1EA8FECFBDA2}"/>
          </ac:spMkLst>
        </pc:spChg>
        <pc:spChg chg="add mod">
          <ac:chgData name="Angelo Ziletti" userId="c78a18fba37b17ea" providerId="LiveId" clId="{4C02EB74-F4ED-44A7-9165-AA5AC9563241}" dt="2021-01-09T10:23:05.484" v="24839" actId="255"/>
          <ac:spMkLst>
            <pc:docMk/>
            <pc:sldMk cId="1236147350" sldId="365"/>
            <ac:spMk id="7" creationId="{9EB7BE26-311B-4BA3-BFE2-4A4A07876EBB}"/>
          </ac:spMkLst>
        </pc:spChg>
        <pc:spChg chg="add mod">
          <ac:chgData name="Angelo Ziletti" userId="c78a18fba37b17ea" providerId="LiveId" clId="{4C02EB74-F4ED-44A7-9165-AA5AC9563241}" dt="2021-01-09T10:22:16.259" v="24825" actId="1076"/>
          <ac:spMkLst>
            <pc:docMk/>
            <pc:sldMk cId="1236147350" sldId="365"/>
            <ac:spMk id="8" creationId="{EF2742BA-E943-4E67-9736-846186204344}"/>
          </ac:spMkLst>
        </pc:spChg>
        <pc:spChg chg="add mod">
          <ac:chgData name="Angelo Ziletti" userId="c78a18fba37b17ea" providerId="LiveId" clId="{4C02EB74-F4ED-44A7-9165-AA5AC9563241}" dt="2021-01-09T10:23:05.484" v="24839" actId="255"/>
          <ac:spMkLst>
            <pc:docMk/>
            <pc:sldMk cId="1236147350" sldId="365"/>
            <ac:spMk id="9" creationId="{88F366AB-B9BA-493B-9FF6-683CCA972573}"/>
          </ac:spMkLst>
        </pc:spChg>
        <pc:spChg chg="add mod">
          <ac:chgData name="Angelo Ziletti" userId="c78a18fba37b17ea" providerId="LiveId" clId="{4C02EB74-F4ED-44A7-9165-AA5AC9563241}" dt="2021-01-09T10:23:05.484" v="24839" actId="255"/>
          <ac:spMkLst>
            <pc:docMk/>
            <pc:sldMk cId="1236147350" sldId="365"/>
            <ac:spMk id="10" creationId="{57CB74F0-EC1A-445A-AEFA-C1A1C1D4A17B}"/>
          </ac:spMkLst>
        </pc:spChg>
        <pc:spChg chg="mod">
          <ac:chgData name="Angelo Ziletti" userId="c78a18fba37b17ea" providerId="LiveId" clId="{4C02EB74-F4ED-44A7-9165-AA5AC9563241}" dt="2021-01-09T10:23:05.484" v="24839" actId="255"/>
          <ac:spMkLst>
            <pc:docMk/>
            <pc:sldMk cId="1236147350" sldId="365"/>
            <ac:spMk id="12" creationId="{D745D8E4-D4B0-40A1-B07D-8FBECD172842}"/>
          </ac:spMkLst>
        </pc:spChg>
        <pc:spChg chg="mod">
          <ac:chgData name="Angelo Ziletti" userId="c78a18fba37b17ea" providerId="LiveId" clId="{4C02EB74-F4ED-44A7-9165-AA5AC9563241}" dt="2021-01-09T10:23:05.484" v="24839" actId="255"/>
          <ac:spMkLst>
            <pc:docMk/>
            <pc:sldMk cId="1236147350" sldId="365"/>
            <ac:spMk id="13" creationId="{927A8FB0-1BC4-4688-A89D-5C73B52A06EE}"/>
          </ac:spMkLst>
        </pc:spChg>
        <pc:spChg chg="mod">
          <ac:chgData name="Angelo Ziletti" userId="c78a18fba37b17ea" providerId="LiveId" clId="{4C02EB74-F4ED-44A7-9165-AA5AC9563241}" dt="2021-01-09T10:23:05.484" v="24839" actId="255"/>
          <ac:spMkLst>
            <pc:docMk/>
            <pc:sldMk cId="1236147350" sldId="365"/>
            <ac:spMk id="15" creationId="{0B7B1E64-B95F-4DE8-952D-9BB28A963755}"/>
          </ac:spMkLst>
        </pc:spChg>
        <pc:spChg chg="mod">
          <ac:chgData name="Angelo Ziletti" userId="c78a18fba37b17ea" providerId="LiveId" clId="{4C02EB74-F4ED-44A7-9165-AA5AC9563241}" dt="2021-01-09T10:23:05.484" v="24839" actId="255"/>
          <ac:spMkLst>
            <pc:docMk/>
            <pc:sldMk cId="1236147350" sldId="365"/>
            <ac:spMk id="16" creationId="{02FE00E5-99DF-4125-BD67-F8CF6B0B553F}"/>
          </ac:spMkLst>
        </pc:spChg>
        <pc:spChg chg="add del mod">
          <ac:chgData name="Angelo Ziletti" userId="c78a18fba37b17ea" providerId="LiveId" clId="{4C02EB74-F4ED-44A7-9165-AA5AC9563241}" dt="2021-01-09T10:23:08.952" v="24840" actId="478"/>
          <ac:spMkLst>
            <pc:docMk/>
            <pc:sldMk cId="1236147350" sldId="365"/>
            <ac:spMk id="17" creationId="{8BAEE4BC-D7C5-4E23-9A29-4BEE6FC08C87}"/>
          </ac:spMkLst>
        </pc:spChg>
        <pc:spChg chg="add del mod">
          <ac:chgData name="Angelo Ziletti" userId="c78a18fba37b17ea" providerId="LiveId" clId="{4C02EB74-F4ED-44A7-9165-AA5AC9563241}" dt="2021-01-09T10:23:16.443" v="24842" actId="478"/>
          <ac:spMkLst>
            <pc:docMk/>
            <pc:sldMk cId="1236147350" sldId="365"/>
            <ac:spMk id="19" creationId="{C0EB443A-A201-4B60-909C-EA2AB614C54A}"/>
          </ac:spMkLst>
        </pc:spChg>
        <pc:spChg chg="add del mod">
          <ac:chgData name="Angelo Ziletti" userId="c78a18fba37b17ea" providerId="LiveId" clId="{4C02EB74-F4ED-44A7-9165-AA5AC9563241}" dt="2021-01-09T10:23:16.443" v="24842" actId="478"/>
          <ac:spMkLst>
            <pc:docMk/>
            <pc:sldMk cId="1236147350" sldId="365"/>
            <ac:spMk id="20" creationId="{7844909B-4574-4384-B026-4A2F7EF5B7CB}"/>
          </ac:spMkLst>
        </pc:spChg>
        <pc:spChg chg="add del mod">
          <ac:chgData name="Angelo Ziletti" userId="c78a18fba37b17ea" providerId="LiveId" clId="{4C02EB74-F4ED-44A7-9165-AA5AC9563241}" dt="2021-01-09T10:23:16.443" v="24842" actId="478"/>
          <ac:spMkLst>
            <pc:docMk/>
            <pc:sldMk cId="1236147350" sldId="365"/>
            <ac:spMk id="21" creationId="{09543E7D-CE76-4BBD-809C-C821984800C7}"/>
          </ac:spMkLst>
        </pc:spChg>
        <pc:spChg chg="mod">
          <ac:chgData name="Angelo Ziletti" userId="c78a18fba37b17ea" providerId="LiveId" clId="{4C02EB74-F4ED-44A7-9165-AA5AC9563241}" dt="2021-01-09T10:23:14.610" v="24841"/>
          <ac:spMkLst>
            <pc:docMk/>
            <pc:sldMk cId="1236147350" sldId="365"/>
            <ac:spMk id="23" creationId="{6FFD566A-DF89-45F2-B548-D725BE65FE8A}"/>
          </ac:spMkLst>
        </pc:spChg>
        <pc:spChg chg="mod">
          <ac:chgData name="Angelo Ziletti" userId="c78a18fba37b17ea" providerId="LiveId" clId="{4C02EB74-F4ED-44A7-9165-AA5AC9563241}" dt="2021-01-09T10:23:14.610" v="24841"/>
          <ac:spMkLst>
            <pc:docMk/>
            <pc:sldMk cId="1236147350" sldId="365"/>
            <ac:spMk id="24" creationId="{49ADB794-EF3D-40ED-B956-819FF8B57FE0}"/>
          </ac:spMkLst>
        </pc:spChg>
        <pc:spChg chg="mod">
          <ac:chgData name="Angelo Ziletti" userId="c78a18fba37b17ea" providerId="LiveId" clId="{4C02EB74-F4ED-44A7-9165-AA5AC9563241}" dt="2021-01-09T10:23:14.610" v="24841"/>
          <ac:spMkLst>
            <pc:docMk/>
            <pc:sldMk cId="1236147350" sldId="365"/>
            <ac:spMk id="26" creationId="{0DA5D63E-DDF2-4E15-8CF9-EE68B58595EC}"/>
          </ac:spMkLst>
        </pc:spChg>
        <pc:spChg chg="mod">
          <ac:chgData name="Angelo Ziletti" userId="c78a18fba37b17ea" providerId="LiveId" clId="{4C02EB74-F4ED-44A7-9165-AA5AC9563241}" dt="2021-01-09T10:23:14.610" v="24841"/>
          <ac:spMkLst>
            <pc:docMk/>
            <pc:sldMk cId="1236147350" sldId="365"/>
            <ac:spMk id="27" creationId="{1B58AD05-9237-4A43-B1ED-CC1EBF6A27D1}"/>
          </ac:spMkLst>
        </pc:spChg>
        <pc:spChg chg="add del mod">
          <ac:chgData name="Angelo Ziletti" userId="c78a18fba37b17ea" providerId="LiveId" clId="{4C02EB74-F4ED-44A7-9165-AA5AC9563241}" dt="2021-01-09T10:23:16.443" v="24842" actId="478"/>
          <ac:spMkLst>
            <pc:docMk/>
            <pc:sldMk cId="1236147350" sldId="365"/>
            <ac:spMk id="28" creationId="{A4BDD58F-DC72-4E00-8695-35AD689891B4}"/>
          </ac:spMkLst>
        </pc:spChg>
        <pc:grpChg chg="add mod">
          <ac:chgData name="Angelo Ziletti" userId="c78a18fba37b17ea" providerId="LiveId" clId="{4C02EB74-F4ED-44A7-9165-AA5AC9563241}" dt="2021-01-09T10:23:43.282" v="24847" actId="164"/>
          <ac:grpSpMkLst>
            <pc:docMk/>
            <pc:sldMk cId="1236147350" sldId="365"/>
            <ac:grpSpMk id="6" creationId="{EC0CB0E2-6208-479C-B6A5-26DD2ADE915F}"/>
          </ac:grpSpMkLst>
        </pc:grpChg>
        <pc:grpChg chg="add mod">
          <ac:chgData name="Angelo Ziletti" userId="c78a18fba37b17ea" providerId="LiveId" clId="{4C02EB74-F4ED-44A7-9165-AA5AC9563241}" dt="2021-01-09T10:23:05.484" v="24839" actId="255"/>
          <ac:grpSpMkLst>
            <pc:docMk/>
            <pc:sldMk cId="1236147350" sldId="365"/>
            <ac:grpSpMk id="11" creationId="{E299E8D6-4964-4E2A-9498-C257A8D265E5}"/>
          </ac:grpSpMkLst>
        </pc:grpChg>
        <pc:grpChg chg="add mod">
          <ac:chgData name="Angelo Ziletti" userId="c78a18fba37b17ea" providerId="LiveId" clId="{4C02EB74-F4ED-44A7-9165-AA5AC9563241}" dt="2021-01-09T10:23:05.484" v="24839" actId="255"/>
          <ac:grpSpMkLst>
            <pc:docMk/>
            <pc:sldMk cId="1236147350" sldId="365"/>
            <ac:grpSpMk id="14" creationId="{BDE21966-AAEC-4D30-A14E-B23A383C3782}"/>
          </ac:grpSpMkLst>
        </pc:grpChg>
        <pc:grpChg chg="add del mod">
          <ac:chgData name="Angelo Ziletti" userId="c78a18fba37b17ea" providerId="LiveId" clId="{4C02EB74-F4ED-44A7-9165-AA5AC9563241}" dt="2021-01-09T10:23:16.443" v="24842" actId="478"/>
          <ac:grpSpMkLst>
            <pc:docMk/>
            <pc:sldMk cId="1236147350" sldId="365"/>
            <ac:grpSpMk id="22" creationId="{C5B46507-E8D4-49C3-9749-0C4A73752162}"/>
          </ac:grpSpMkLst>
        </pc:grpChg>
        <pc:grpChg chg="add del mod">
          <ac:chgData name="Angelo Ziletti" userId="c78a18fba37b17ea" providerId="LiveId" clId="{4C02EB74-F4ED-44A7-9165-AA5AC9563241}" dt="2021-01-09T10:23:16.443" v="24842" actId="478"/>
          <ac:grpSpMkLst>
            <pc:docMk/>
            <pc:sldMk cId="1236147350" sldId="365"/>
            <ac:grpSpMk id="25" creationId="{B3A23634-6904-43A2-B2C1-27712579A4E3}"/>
          </ac:grpSpMkLst>
        </pc:grpChg>
        <pc:grpChg chg="add mod">
          <ac:chgData name="Angelo Ziletti" userId="c78a18fba37b17ea" providerId="LiveId" clId="{4C02EB74-F4ED-44A7-9165-AA5AC9563241}" dt="2021-01-09T10:23:47.541" v="24848" actId="1076"/>
          <ac:grpSpMkLst>
            <pc:docMk/>
            <pc:sldMk cId="1236147350" sldId="365"/>
            <ac:grpSpMk id="33" creationId="{05D8735F-AB5F-4D45-8687-59D939A4773E}"/>
          </ac:grpSpMkLst>
        </pc:grpChg>
        <pc:cxnChg chg="add mod">
          <ac:chgData name="Angelo Ziletti" userId="c78a18fba37b17ea" providerId="LiveId" clId="{4C02EB74-F4ED-44A7-9165-AA5AC9563241}" dt="2021-01-09T10:23:05.484" v="24839" actId="255"/>
          <ac:cxnSpMkLst>
            <pc:docMk/>
            <pc:sldMk cId="1236147350" sldId="365"/>
            <ac:cxnSpMk id="18" creationId="{0BABFDF0-4BF9-4294-AEC6-6ADF6490E763}"/>
          </ac:cxnSpMkLst>
        </pc:cxnChg>
        <pc:cxnChg chg="add del mod">
          <ac:chgData name="Angelo Ziletti" userId="c78a18fba37b17ea" providerId="LiveId" clId="{4C02EB74-F4ED-44A7-9165-AA5AC9563241}" dt="2021-01-09T10:23:16.443" v="24842" actId="478"/>
          <ac:cxnSpMkLst>
            <pc:docMk/>
            <pc:sldMk cId="1236147350" sldId="365"/>
            <ac:cxnSpMk id="29" creationId="{5159F80A-EA62-4C37-86F8-9ABA013546F8}"/>
          </ac:cxnSpMkLst>
        </pc:cxnChg>
        <pc:cxnChg chg="add mod">
          <ac:chgData name="Angelo Ziletti" userId="c78a18fba37b17ea" providerId="LiveId" clId="{4C02EB74-F4ED-44A7-9165-AA5AC9563241}" dt="2021-01-09T10:23:43.282" v="24847" actId="164"/>
          <ac:cxnSpMkLst>
            <pc:docMk/>
            <pc:sldMk cId="1236147350" sldId="365"/>
            <ac:cxnSpMk id="30" creationId="{324E02D3-817C-47DC-97AF-168D75EB2594}"/>
          </ac:cxnSpMkLst>
        </pc:cxnChg>
      </pc:sldChg>
      <pc:sldChg chg="addSp delSp modSp new mod">
        <pc:chgData name="Angelo Ziletti" userId="c78a18fba37b17ea" providerId="LiveId" clId="{4C02EB74-F4ED-44A7-9165-AA5AC9563241}" dt="2021-01-03T15:20:15.018" v="24010" actId="20577"/>
        <pc:sldMkLst>
          <pc:docMk/>
          <pc:sldMk cId="536615166" sldId="366"/>
        </pc:sldMkLst>
        <pc:spChg chg="mod">
          <ac:chgData name="Angelo Ziletti" userId="c78a18fba37b17ea" providerId="LiveId" clId="{4C02EB74-F4ED-44A7-9165-AA5AC9563241}" dt="2021-01-03T15:19:12.873" v="23968" actId="20577"/>
          <ac:spMkLst>
            <pc:docMk/>
            <pc:sldMk cId="536615166" sldId="366"/>
            <ac:spMk id="4" creationId="{B96FAF50-CE16-4C4E-8966-C5E812543D10}"/>
          </ac:spMkLst>
        </pc:spChg>
        <pc:spChg chg="del">
          <ac:chgData name="Angelo Ziletti" userId="c78a18fba37b17ea" providerId="LiveId" clId="{4C02EB74-F4ED-44A7-9165-AA5AC9563241}" dt="2021-01-03T15:19:14.823" v="23969" actId="22"/>
          <ac:spMkLst>
            <pc:docMk/>
            <pc:sldMk cId="536615166" sldId="366"/>
            <ac:spMk id="5" creationId="{9A1CECB4-2630-4046-AC72-80F3D37E64A3}"/>
          </ac:spMkLst>
        </pc:spChg>
        <pc:spChg chg="add mod">
          <ac:chgData name="Angelo Ziletti" userId="c78a18fba37b17ea" providerId="LiveId" clId="{4C02EB74-F4ED-44A7-9165-AA5AC9563241}" dt="2021-01-03T15:20:15.018" v="24010" actId="20577"/>
          <ac:spMkLst>
            <pc:docMk/>
            <pc:sldMk cId="536615166" sldId="366"/>
            <ac:spMk id="9" creationId="{3CEDAB5B-1BDC-4587-A00F-0A8133DB141D}"/>
          </ac:spMkLst>
        </pc:spChg>
        <pc:picChg chg="add mod ord">
          <ac:chgData name="Angelo Ziletti" userId="c78a18fba37b17ea" providerId="LiveId" clId="{4C02EB74-F4ED-44A7-9165-AA5AC9563241}" dt="2021-01-03T15:19:14.823" v="23969" actId="22"/>
          <ac:picMkLst>
            <pc:docMk/>
            <pc:sldMk cId="536615166" sldId="366"/>
            <ac:picMk id="7" creationId="{72A09211-9718-40E2-9B4D-04F532C34031}"/>
          </ac:picMkLst>
        </pc:picChg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3523815873" sldId="366"/>
        </pc:sldMkLst>
      </pc:sldChg>
      <pc:sldChg chg="addSp modSp new mod modAnim">
        <pc:chgData name="Angelo Ziletti" userId="c78a18fba37b17ea" providerId="LiveId" clId="{4C02EB74-F4ED-44A7-9165-AA5AC9563241}" dt="2021-01-09T13:46:46.342" v="29936" actId="113"/>
        <pc:sldMkLst>
          <pc:docMk/>
          <pc:sldMk cId="1230325435" sldId="367"/>
        </pc:sldMkLst>
        <pc:spChg chg="mod">
          <ac:chgData name="Angelo Ziletti" userId="c78a18fba37b17ea" providerId="LiveId" clId="{4C02EB74-F4ED-44A7-9165-AA5AC9563241}" dt="2021-01-09T12:13:24.546" v="27048" actId="20577"/>
          <ac:spMkLst>
            <pc:docMk/>
            <pc:sldMk cId="1230325435" sldId="367"/>
            <ac:spMk id="4" creationId="{A7ABDF54-AA81-4E87-A959-77B5B226E783}"/>
          </ac:spMkLst>
        </pc:spChg>
        <pc:spChg chg="mod">
          <ac:chgData name="Angelo Ziletti" userId="c78a18fba37b17ea" providerId="LiveId" clId="{4C02EB74-F4ED-44A7-9165-AA5AC9563241}" dt="2021-01-09T13:46:46.342" v="29936" actId="113"/>
          <ac:spMkLst>
            <pc:docMk/>
            <pc:sldMk cId="1230325435" sldId="367"/>
            <ac:spMk id="5" creationId="{B3B1DF79-21C6-4447-ADF5-12A9D0207642}"/>
          </ac:spMkLst>
        </pc:spChg>
        <pc:spChg chg="add mod">
          <ac:chgData name="Angelo Ziletti" userId="c78a18fba37b17ea" providerId="LiveId" clId="{4C02EB74-F4ED-44A7-9165-AA5AC9563241}" dt="2021-01-09T13:44:45.047" v="29886" actId="20577"/>
          <ac:spMkLst>
            <pc:docMk/>
            <pc:sldMk cId="1230325435" sldId="367"/>
            <ac:spMk id="6" creationId="{470E4B4B-167F-4595-AB12-52C04BDE4F3A}"/>
          </ac:spMkLst>
        </pc:spChg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1355647143" sldId="367"/>
        </pc:sldMkLst>
      </pc:sldChg>
      <pc:sldChg chg="addSp delSp modSp new mod modAnim">
        <pc:chgData name="Angelo Ziletti" userId="c78a18fba37b17ea" providerId="LiveId" clId="{4C02EB74-F4ED-44A7-9165-AA5AC9563241}" dt="2021-01-09T13:55:18.489" v="30181" actId="20577"/>
        <pc:sldMkLst>
          <pc:docMk/>
          <pc:sldMk cId="1481029282" sldId="368"/>
        </pc:sldMkLst>
        <pc:spChg chg="mod">
          <ac:chgData name="Angelo Ziletti" userId="c78a18fba37b17ea" providerId="LiveId" clId="{4C02EB74-F4ED-44A7-9165-AA5AC9563241}" dt="2021-01-09T12:18:00.165" v="27126" actId="20577"/>
          <ac:spMkLst>
            <pc:docMk/>
            <pc:sldMk cId="1481029282" sldId="368"/>
            <ac:spMk id="4" creationId="{FD8B437E-EB99-4770-BFC6-EB93E7398803}"/>
          </ac:spMkLst>
        </pc:spChg>
        <pc:spChg chg="mod">
          <ac:chgData name="Angelo Ziletti" userId="c78a18fba37b17ea" providerId="LiveId" clId="{4C02EB74-F4ED-44A7-9165-AA5AC9563241}" dt="2021-01-09T13:55:18.489" v="30181" actId="20577"/>
          <ac:spMkLst>
            <pc:docMk/>
            <pc:sldMk cId="1481029282" sldId="368"/>
            <ac:spMk id="5" creationId="{D20BB182-E2E7-441F-A589-128CA57168E4}"/>
          </ac:spMkLst>
        </pc:spChg>
        <pc:spChg chg="add mod">
          <ac:chgData name="Angelo Ziletti" userId="c78a18fba37b17ea" providerId="LiveId" clId="{4C02EB74-F4ED-44A7-9165-AA5AC9563241}" dt="2021-01-09T12:19:19.189" v="27181" actId="1076"/>
          <ac:spMkLst>
            <pc:docMk/>
            <pc:sldMk cId="1481029282" sldId="368"/>
            <ac:spMk id="8" creationId="{A453073E-4683-4B7C-BCBA-B0FB46C505F0}"/>
          </ac:spMkLst>
        </pc:spChg>
        <pc:spChg chg="add mod">
          <ac:chgData name="Angelo Ziletti" userId="c78a18fba37b17ea" providerId="LiveId" clId="{4C02EB74-F4ED-44A7-9165-AA5AC9563241}" dt="2021-01-09T12:30:15.631" v="27325" actId="1076"/>
          <ac:spMkLst>
            <pc:docMk/>
            <pc:sldMk cId="1481029282" sldId="368"/>
            <ac:spMk id="11" creationId="{4CD84037-98ED-4D5D-AD0C-D351AA857343}"/>
          </ac:spMkLst>
        </pc:spChg>
        <pc:picChg chg="add mod">
          <ac:chgData name="Angelo Ziletti" userId="c78a18fba37b17ea" providerId="LiveId" clId="{4C02EB74-F4ED-44A7-9165-AA5AC9563241}" dt="2021-01-09T12:30:13.040" v="27324" actId="1076"/>
          <ac:picMkLst>
            <pc:docMk/>
            <pc:sldMk cId="1481029282" sldId="368"/>
            <ac:picMk id="10" creationId="{25899394-1C9A-4EEE-AB78-DA1183D8F409}"/>
          </ac:picMkLst>
        </pc:picChg>
        <pc:picChg chg="add del mod">
          <ac:chgData name="Angelo Ziletti" userId="c78a18fba37b17ea" providerId="LiveId" clId="{4C02EB74-F4ED-44A7-9165-AA5AC9563241}" dt="2021-01-09T12:21:43.330" v="27219" actId="21"/>
          <ac:picMkLst>
            <pc:docMk/>
            <pc:sldMk cId="1481029282" sldId="368"/>
            <ac:picMk id="1026" creationId="{78E7E630-08E7-4C2F-A717-EDA4045B0738}"/>
          </ac:picMkLst>
        </pc:picChg>
        <pc:picChg chg="add mod">
          <ac:chgData name="Angelo Ziletti" userId="c78a18fba37b17ea" providerId="LiveId" clId="{4C02EB74-F4ED-44A7-9165-AA5AC9563241}" dt="2021-01-09T12:30:07.655" v="27321" actId="1076"/>
          <ac:picMkLst>
            <pc:docMk/>
            <pc:sldMk cId="1481029282" sldId="368"/>
            <ac:picMk id="1028" creationId="{0947F121-EDD7-4AEF-8EC5-73E6EAB28BDB}"/>
          </ac:picMkLst>
        </pc:picChg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1943582605" sldId="368"/>
        </pc:sldMkLst>
      </pc:sldChg>
      <pc:sldChg chg="addSp del delDesignElem">
        <pc:chgData name="Angelo Ziletti" userId="c78a18fba37b17ea" providerId="LiveId" clId="{4C02EB74-F4ED-44A7-9165-AA5AC9563241}" dt="2021-01-03T15:39:33.495" v="24150"/>
        <pc:sldMkLst>
          <pc:docMk/>
          <pc:sldMk cId="2011884799" sldId="369"/>
        </pc:sldMkLst>
        <pc:spChg chg="add">
          <ac:chgData name="Angelo Ziletti" userId="c78a18fba37b17ea" providerId="LiveId" clId="{4C02EB74-F4ED-44A7-9165-AA5AC9563241}" dt="2021-01-03T15:39:33.495" v="24150"/>
          <ac:spMkLst>
            <pc:docMk/>
            <pc:sldMk cId="2011884799" sldId="369"/>
            <ac:spMk id="18" creationId="{42D4960A-896E-4F6B-BF65-B4662AC9DEB6}"/>
          </ac:spMkLst>
        </pc:spChg>
        <pc:spChg chg="add">
          <ac:chgData name="Angelo Ziletti" userId="c78a18fba37b17ea" providerId="LiveId" clId="{4C02EB74-F4ED-44A7-9165-AA5AC9563241}" dt="2021-01-03T15:39:33.495" v="24150"/>
          <ac:spMkLst>
            <pc:docMk/>
            <pc:sldMk cId="2011884799" sldId="369"/>
            <ac:spMk id="20" creationId="{5684944A-8803-462C-84C5-4576C56A7758}"/>
          </ac:spMkLst>
        </pc:spChg>
        <pc:spChg chg="add">
          <ac:chgData name="Angelo Ziletti" userId="c78a18fba37b17ea" providerId="LiveId" clId="{4C02EB74-F4ED-44A7-9165-AA5AC9563241}" dt="2021-01-03T15:39:33.495" v="24150"/>
          <ac:spMkLst>
            <pc:docMk/>
            <pc:sldMk cId="2011884799" sldId="369"/>
            <ac:spMk id="22" creationId="{E07F3B49-8C20-42F5-831D-59306D05F667}"/>
          </ac:spMkLst>
        </pc:spChg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2824804095" sldId="369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747303652" sldId="371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3518396084" sldId="372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3038409987" sldId="374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707044520" sldId="375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110073715" sldId="377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4008404896" sldId="379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1073931478" sldId="381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715814915" sldId="382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4024341169" sldId="385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1316300752" sldId="386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1231694326" sldId="387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3694621699" sldId="389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655314746" sldId="390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2285925552" sldId="391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3682661142" sldId="392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1231337105" sldId="393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2134853815" sldId="397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1600833822" sldId="398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3917367475" sldId="400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2999065900" sldId="401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2773271525" sldId="403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2197795931" sldId="405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590680321" sldId="407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2213526808" sldId="408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3726428129" sldId="409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3395654307" sldId="410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631422283" sldId="411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856014322" sldId="412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1714485269" sldId="413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3376830717" sldId="414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4285365311" sldId="415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1218143194" sldId="416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3932579410" sldId="418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622928728" sldId="419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3700415295" sldId="420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1680061344" sldId="421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1067148012" sldId="422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849633041" sldId="423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2189062955" sldId="424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25335552" sldId="425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2392521099" sldId="426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2993322710" sldId="427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1048422899" sldId="428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1216719334" sldId="429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1395305413" sldId="430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791943642" sldId="431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707803893" sldId="432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2966947953" sldId="434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3507833861" sldId="435"/>
        </pc:sldMkLst>
      </pc:sldChg>
      <pc:sldChg chg="addSp modSp new del mod">
        <pc:chgData name="Angelo Ziletti" userId="c78a18fba37b17ea" providerId="LiveId" clId="{4C02EB74-F4ED-44A7-9165-AA5AC9563241}" dt="2021-01-09T11:00:56.408" v="25512" actId="2696"/>
        <pc:sldMkLst>
          <pc:docMk/>
          <pc:sldMk cId="3397351896" sldId="443"/>
        </pc:sldMkLst>
        <pc:spChg chg="mod">
          <ac:chgData name="Angelo Ziletti" userId="c78a18fba37b17ea" providerId="LiveId" clId="{4C02EB74-F4ED-44A7-9165-AA5AC9563241}" dt="2021-01-09T10:53:25.782" v="25506" actId="20577"/>
          <ac:spMkLst>
            <pc:docMk/>
            <pc:sldMk cId="3397351896" sldId="443"/>
            <ac:spMk id="4" creationId="{2CF04F1B-B88E-449A-9287-251F42DDA41E}"/>
          </ac:spMkLst>
        </pc:spChg>
        <pc:spChg chg="add mod">
          <ac:chgData name="Angelo Ziletti" userId="c78a18fba37b17ea" providerId="LiveId" clId="{4C02EB74-F4ED-44A7-9165-AA5AC9563241}" dt="2021-01-09T10:53:33.827" v="25510" actId="14100"/>
          <ac:spMkLst>
            <pc:docMk/>
            <pc:sldMk cId="3397351896" sldId="443"/>
            <ac:spMk id="6" creationId="{F97E4638-A91F-450E-9C2D-D82966994889}"/>
          </ac:spMkLst>
        </pc:spChg>
      </pc:sldChg>
      <pc:sldChg chg="new del">
        <pc:chgData name="Angelo Ziletti" userId="c78a18fba37b17ea" providerId="LiveId" clId="{4C02EB74-F4ED-44A7-9165-AA5AC9563241}" dt="2021-01-09T13:58:46.648" v="30191" actId="2696"/>
        <pc:sldMkLst>
          <pc:docMk/>
          <pc:sldMk cId="1660255363" sldId="444"/>
        </pc:sldMkLst>
      </pc:sldChg>
      <pc:sldChg chg="addSp modSp new del mod">
        <pc:chgData name="Angelo Ziletti" userId="c78a18fba37b17ea" providerId="LiveId" clId="{4C02EB74-F4ED-44A7-9165-AA5AC9563241}" dt="2021-01-09T12:38:10.179" v="28241" actId="2696"/>
        <pc:sldMkLst>
          <pc:docMk/>
          <pc:sldMk cId="2281680290" sldId="445"/>
        </pc:sldMkLst>
        <pc:spChg chg="mod">
          <ac:chgData name="Angelo Ziletti" userId="c78a18fba37b17ea" providerId="LiveId" clId="{4C02EB74-F4ED-44A7-9165-AA5AC9563241}" dt="2021-01-09T12:02:02.938" v="26794" actId="20577"/>
          <ac:spMkLst>
            <pc:docMk/>
            <pc:sldMk cId="2281680290" sldId="445"/>
            <ac:spMk id="4" creationId="{7DA96DFC-DACE-4216-8299-66254DCBBE6F}"/>
          </ac:spMkLst>
        </pc:spChg>
        <pc:spChg chg="mod">
          <ac:chgData name="Angelo Ziletti" userId="c78a18fba37b17ea" providerId="LiveId" clId="{4C02EB74-F4ED-44A7-9165-AA5AC9563241}" dt="2021-01-09T12:33:49" v="27642" actId="20577"/>
          <ac:spMkLst>
            <pc:docMk/>
            <pc:sldMk cId="2281680290" sldId="445"/>
            <ac:spMk id="5" creationId="{4817C9AD-70E3-411C-8CAD-90C1311F5CA9}"/>
          </ac:spMkLst>
        </pc:spChg>
        <pc:spChg chg="add mod">
          <ac:chgData name="Angelo Ziletti" userId="c78a18fba37b17ea" providerId="LiveId" clId="{4C02EB74-F4ED-44A7-9165-AA5AC9563241}" dt="2021-01-09T12:04:47.547" v="26843" actId="207"/>
          <ac:spMkLst>
            <pc:docMk/>
            <pc:sldMk cId="2281680290" sldId="445"/>
            <ac:spMk id="6" creationId="{D8228E89-FEA9-42B8-8E71-EDE885A30239}"/>
          </ac:spMkLst>
        </pc:spChg>
      </pc:sldChg>
      <pc:sldChg chg="addSp delSp modSp new del mod ord">
        <pc:chgData name="Angelo Ziletti" userId="c78a18fba37b17ea" providerId="LiveId" clId="{4C02EB74-F4ED-44A7-9165-AA5AC9563241}" dt="2021-01-09T12:30:24.678" v="27326" actId="2696"/>
        <pc:sldMkLst>
          <pc:docMk/>
          <pc:sldMk cId="4068985305" sldId="446"/>
        </pc:sldMkLst>
        <pc:spChg chg="mod">
          <ac:chgData name="Angelo Ziletti" userId="c78a18fba37b17ea" providerId="LiveId" clId="{4C02EB74-F4ED-44A7-9165-AA5AC9563241}" dt="2021-01-09T12:23:55.747" v="27253" actId="20577"/>
          <ac:spMkLst>
            <pc:docMk/>
            <pc:sldMk cId="4068985305" sldId="446"/>
            <ac:spMk id="3" creationId="{FF5C4D9B-9233-4E57-8C14-3633EDED58AA}"/>
          </ac:spMkLst>
        </pc:spChg>
        <pc:spChg chg="mod">
          <ac:chgData name="Angelo Ziletti" userId="c78a18fba37b17ea" providerId="LiveId" clId="{4C02EB74-F4ED-44A7-9165-AA5AC9563241}" dt="2021-01-09T12:24:46.189" v="27307" actId="14100"/>
          <ac:spMkLst>
            <pc:docMk/>
            <pc:sldMk cId="4068985305" sldId="446"/>
            <ac:spMk id="4" creationId="{72D3BADB-CC48-481B-A5EE-7D7A8258B3FF}"/>
          </ac:spMkLst>
        </pc:spChg>
        <pc:spChg chg="add del mod">
          <ac:chgData name="Angelo Ziletti" userId="c78a18fba37b17ea" providerId="LiveId" clId="{4C02EB74-F4ED-44A7-9165-AA5AC9563241}" dt="2021-01-09T12:30:00.098" v="27317" actId="21"/>
          <ac:spMkLst>
            <pc:docMk/>
            <pc:sldMk cId="4068985305" sldId="446"/>
            <ac:spMk id="7" creationId="{A6DC67DD-FB2B-4E7A-A53C-E3BC38688D72}"/>
          </ac:spMkLst>
        </pc:spChg>
        <pc:spChg chg="add mod">
          <ac:chgData name="Angelo Ziletti" userId="c78a18fba37b17ea" providerId="LiveId" clId="{4C02EB74-F4ED-44A7-9165-AA5AC9563241}" dt="2021-01-09T12:29:20.630" v="27314"/>
          <ac:spMkLst>
            <pc:docMk/>
            <pc:sldMk cId="4068985305" sldId="446"/>
            <ac:spMk id="8" creationId="{9B1C0BD7-1F7A-481E-BF3D-7180F2F28B45}"/>
          </ac:spMkLst>
        </pc:spChg>
        <pc:picChg chg="add del mod">
          <ac:chgData name="Angelo Ziletti" userId="c78a18fba37b17ea" providerId="LiveId" clId="{4C02EB74-F4ED-44A7-9165-AA5AC9563241}" dt="2021-01-09T12:30:00.098" v="27317" actId="21"/>
          <ac:picMkLst>
            <pc:docMk/>
            <pc:sldMk cId="4068985305" sldId="446"/>
            <ac:picMk id="3074" creationId="{3F120BBA-F61A-40C6-9D50-93184DE02F4D}"/>
          </ac:picMkLst>
        </pc:picChg>
      </pc:sldChg>
      <pc:sldChg chg="addSp modSp add mod">
        <pc:chgData name="Angelo Ziletti" userId="c78a18fba37b17ea" providerId="LiveId" clId="{4C02EB74-F4ED-44A7-9165-AA5AC9563241}" dt="2021-01-09T13:56:05.983" v="30190" actId="1076"/>
        <pc:sldMkLst>
          <pc:docMk/>
          <pc:sldMk cId="1881131148" sldId="447"/>
        </pc:sldMkLst>
        <pc:spChg chg="mod">
          <ac:chgData name="Angelo Ziletti" userId="c78a18fba37b17ea" providerId="LiveId" clId="{4C02EB74-F4ED-44A7-9165-AA5AC9563241}" dt="2021-01-09T13:55:51" v="30188" actId="20577"/>
          <ac:spMkLst>
            <pc:docMk/>
            <pc:sldMk cId="1881131148" sldId="447"/>
            <ac:spMk id="5" creationId="{D20BB182-E2E7-441F-A589-128CA57168E4}"/>
          </ac:spMkLst>
        </pc:spChg>
        <pc:picChg chg="mod">
          <ac:chgData name="Angelo Ziletti" userId="c78a18fba37b17ea" providerId="LiveId" clId="{4C02EB74-F4ED-44A7-9165-AA5AC9563241}" dt="2021-01-09T13:56:02.560" v="30189" actId="1076"/>
          <ac:picMkLst>
            <pc:docMk/>
            <pc:sldMk cId="1881131148" sldId="447"/>
            <ac:picMk id="1026" creationId="{78E7E630-08E7-4C2F-A717-EDA4045B0738}"/>
          </ac:picMkLst>
        </pc:picChg>
        <pc:picChg chg="add mod">
          <ac:chgData name="Angelo Ziletti" userId="c78a18fba37b17ea" providerId="LiveId" clId="{4C02EB74-F4ED-44A7-9165-AA5AC9563241}" dt="2021-01-09T13:56:05.983" v="30190" actId="1076"/>
          <ac:picMkLst>
            <pc:docMk/>
            <pc:sldMk cId="1881131148" sldId="447"/>
            <ac:picMk id="2050" creationId="{27C578B8-A10A-475B-A0E2-93994E3995D7}"/>
          </ac:picMkLst>
        </pc:picChg>
      </pc:sldChg>
      <pc:sldChg chg="modSp mod modAnim">
        <pc:chgData name="Angelo Ziletti" userId="c78a18fba37b17ea" providerId="LiveId" clId="{4C02EB74-F4ED-44A7-9165-AA5AC9563241}" dt="2021-01-09T13:47:17.448" v="29940" actId="113"/>
        <pc:sldMkLst>
          <pc:docMk/>
          <pc:sldMk cId="2336202643" sldId="448"/>
        </pc:sldMkLst>
        <pc:spChg chg="mod">
          <ac:chgData name="Angelo Ziletti" userId="c78a18fba37b17ea" providerId="LiveId" clId="{4C02EB74-F4ED-44A7-9165-AA5AC9563241}" dt="2021-01-09T13:47:17.448" v="29940" actId="113"/>
          <ac:spMkLst>
            <pc:docMk/>
            <pc:sldMk cId="2336202643" sldId="448"/>
            <ac:spMk id="5" creationId="{4817C9AD-70E3-411C-8CAD-90C1311F5CA9}"/>
          </ac:spMkLst>
        </pc:spChg>
        <pc:spChg chg="mod">
          <ac:chgData name="Angelo Ziletti" userId="c78a18fba37b17ea" providerId="LiveId" clId="{4C02EB74-F4ED-44A7-9165-AA5AC9563241}" dt="2021-01-09T13:46:29.180" v="29933" actId="20577"/>
          <ac:spMkLst>
            <pc:docMk/>
            <pc:sldMk cId="2336202643" sldId="448"/>
            <ac:spMk id="6" creationId="{D8228E89-FEA9-42B8-8E71-EDE885A30239}"/>
          </ac:spMkLst>
        </pc:spChg>
      </pc:sldChg>
      <pc:sldChg chg="addSp modSp mod ord modAnim">
        <pc:chgData name="Angelo Ziletti" userId="c78a18fba37b17ea" providerId="LiveId" clId="{4C02EB74-F4ED-44A7-9165-AA5AC9563241}" dt="2021-01-09T13:54:24.992" v="30160"/>
        <pc:sldMkLst>
          <pc:docMk/>
          <pc:sldMk cId="399621290" sldId="449"/>
        </pc:sldMkLst>
        <pc:spChg chg="mod">
          <ac:chgData name="Angelo Ziletti" userId="c78a18fba37b17ea" providerId="LiveId" clId="{4C02EB74-F4ED-44A7-9165-AA5AC9563241}" dt="2021-01-09T13:54:22.734" v="30159" actId="5793"/>
          <ac:spMkLst>
            <pc:docMk/>
            <pc:sldMk cId="399621290" sldId="449"/>
            <ac:spMk id="5" creationId="{4817C9AD-70E3-411C-8CAD-90C1311F5CA9}"/>
          </ac:spMkLst>
        </pc:spChg>
        <pc:spChg chg="mod">
          <ac:chgData name="Angelo Ziletti" userId="c78a18fba37b17ea" providerId="LiveId" clId="{4C02EB74-F4ED-44A7-9165-AA5AC9563241}" dt="2021-01-09T12:46:47.116" v="28334" actId="20577"/>
          <ac:spMkLst>
            <pc:docMk/>
            <pc:sldMk cId="399621290" sldId="449"/>
            <ac:spMk id="6" creationId="{D8228E89-FEA9-42B8-8E71-EDE885A30239}"/>
          </ac:spMkLst>
        </pc:spChg>
        <pc:spChg chg="add mod">
          <ac:chgData name="Angelo Ziletti" userId="c78a18fba37b17ea" providerId="LiveId" clId="{4C02EB74-F4ED-44A7-9165-AA5AC9563241}" dt="2021-01-09T13:54:04.079" v="30152" actId="14100"/>
          <ac:spMkLst>
            <pc:docMk/>
            <pc:sldMk cId="399621290" sldId="449"/>
            <ac:spMk id="7" creationId="{D335CFAB-A154-468D-8C9B-8135D22543AF}"/>
          </ac:spMkLst>
        </pc:spChg>
        <pc:picChg chg="add mod">
          <ac:chgData name="Angelo Ziletti" userId="c78a18fba37b17ea" providerId="LiveId" clId="{4C02EB74-F4ED-44A7-9165-AA5AC9563241}" dt="2021-01-09T13:54:05.060" v="30153" actId="1076"/>
          <ac:picMkLst>
            <pc:docMk/>
            <pc:sldMk cId="399621290" sldId="449"/>
            <ac:picMk id="4098" creationId="{7CFD0D21-4BB0-4C88-A86F-47401979A12B}"/>
          </ac:picMkLst>
        </pc:picChg>
      </pc:sldChg>
      <pc:sldChg chg="addSp delSp modSp mod addAnim delAnim modAnim">
        <pc:chgData name="Angelo Ziletti" userId="c78a18fba37b17ea" providerId="LiveId" clId="{4C02EB74-F4ED-44A7-9165-AA5AC9563241}" dt="2021-01-09T14:08:11.174" v="30279"/>
        <pc:sldMkLst>
          <pc:docMk/>
          <pc:sldMk cId="1974127245" sldId="450"/>
        </pc:sldMkLst>
        <pc:spChg chg="mod">
          <ac:chgData name="Angelo Ziletti" userId="c78a18fba37b17ea" providerId="LiveId" clId="{4C02EB74-F4ED-44A7-9165-AA5AC9563241}" dt="2021-01-09T13:01:42.460" v="28875" actId="20577"/>
          <ac:spMkLst>
            <pc:docMk/>
            <pc:sldMk cId="1974127245" sldId="450"/>
            <ac:spMk id="4" creationId="{7DA96DFC-DACE-4216-8299-66254DCBBE6F}"/>
          </ac:spMkLst>
        </pc:spChg>
        <pc:spChg chg="mod">
          <ac:chgData name="Angelo Ziletti" userId="c78a18fba37b17ea" providerId="LiveId" clId="{4C02EB74-F4ED-44A7-9165-AA5AC9563241}" dt="2021-01-09T13:50:07.971" v="30038" actId="113"/>
          <ac:spMkLst>
            <pc:docMk/>
            <pc:sldMk cId="1974127245" sldId="450"/>
            <ac:spMk id="5" creationId="{4817C9AD-70E3-411C-8CAD-90C1311F5CA9}"/>
          </ac:spMkLst>
        </pc:spChg>
        <pc:spChg chg="mod">
          <ac:chgData name="Angelo Ziletti" userId="c78a18fba37b17ea" providerId="LiveId" clId="{4C02EB74-F4ED-44A7-9165-AA5AC9563241}" dt="2021-01-09T12:49:17.725" v="28435" actId="20577"/>
          <ac:spMkLst>
            <pc:docMk/>
            <pc:sldMk cId="1974127245" sldId="450"/>
            <ac:spMk id="6" creationId="{D8228E89-FEA9-42B8-8E71-EDE885A30239}"/>
          </ac:spMkLst>
        </pc:spChg>
        <pc:spChg chg="add del">
          <ac:chgData name="Angelo Ziletti" userId="c78a18fba37b17ea" providerId="LiveId" clId="{4C02EB74-F4ED-44A7-9165-AA5AC9563241}" dt="2021-01-09T13:52:25.179" v="30082" actId="34122"/>
          <ac:spMkLst>
            <pc:docMk/>
            <pc:sldMk cId="1974127245" sldId="450"/>
            <ac:spMk id="33" creationId="{CC60303E-5F52-4A13-81EF-0AAF2BB333D9}"/>
          </ac:spMkLst>
        </pc:spChg>
        <pc:grpChg chg="del mod">
          <ac:chgData name="Angelo Ziletti" userId="c78a18fba37b17ea" providerId="LiveId" clId="{4C02EB74-F4ED-44A7-9165-AA5AC9563241}" dt="2021-01-09T13:50:21.459" v="30043"/>
          <ac:grpSpMkLst>
            <pc:docMk/>
            <pc:sldMk cId="1974127245" sldId="450"/>
            <ac:grpSpMk id="10" creationId="{CD1AE27C-44E2-424E-BDE2-7A3203A70F11}"/>
          </ac:grpSpMkLst>
        </pc:grpChg>
        <pc:grpChg chg="del mod">
          <ac:chgData name="Angelo Ziletti" userId="c78a18fba37b17ea" providerId="LiveId" clId="{4C02EB74-F4ED-44A7-9165-AA5AC9563241}" dt="2021-01-09T13:51:20.686" v="30063" actId="478"/>
          <ac:grpSpMkLst>
            <pc:docMk/>
            <pc:sldMk cId="1974127245" sldId="450"/>
            <ac:grpSpMk id="12" creationId="{F12986D9-8797-4854-80EE-47873E0E7755}"/>
          </ac:grpSpMkLst>
        </pc:grpChg>
        <pc:grpChg chg="mod">
          <ac:chgData name="Angelo Ziletti" userId="c78a18fba37b17ea" providerId="LiveId" clId="{4C02EB74-F4ED-44A7-9165-AA5AC9563241}" dt="2021-01-09T13:51:15.071" v="30057"/>
          <ac:grpSpMkLst>
            <pc:docMk/>
            <pc:sldMk cId="1974127245" sldId="450"/>
            <ac:grpSpMk id="17" creationId="{7329310D-63AA-4FC7-BDB8-ED429BB72B15}"/>
          </ac:grpSpMkLst>
        </pc:grpChg>
        <pc:grpChg chg="del mod">
          <ac:chgData name="Angelo Ziletti" userId="c78a18fba37b17ea" providerId="LiveId" clId="{4C02EB74-F4ED-44A7-9165-AA5AC9563241}" dt="2021-01-09T13:51:42.139" v="30070" actId="478"/>
          <ac:grpSpMkLst>
            <pc:docMk/>
            <pc:sldMk cId="1974127245" sldId="450"/>
            <ac:grpSpMk id="21" creationId="{A037DE11-B099-4E0B-9ECD-A11F40E2712C}"/>
          </ac:grpSpMkLst>
        </pc:grpChg>
        <pc:grpChg chg="add del mod">
          <ac:chgData name="Angelo Ziletti" userId="c78a18fba37b17ea" providerId="LiveId" clId="{4C02EB74-F4ED-44A7-9165-AA5AC9563241}" dt="2021-01-09T13:52:25.179" v="30082" actId="34122"/>
          <ac:grpSpMkLst>
            <pc:docMk/>
            <pc:sldMk cId="1974127245" sldId="450"/>
            <ac:grpSpMk id="26" creationId="{C24A39E6-D99E-4307-9AF8-12E0B563D9C7}"/>
          </ac:grpSpMkLst>
        </pc:grpChg>
        <pc:grpChg chg="mod">
          <ac:chgData name="Angelo Ziletti" userId="c78a18fba37b17ea" providerId="LiveId" clId="{4C02EB74-F4ED-44A7-9165-AA5AC9563241}" dt="2021-01-09T13:51:56.195" v="30078"/>
          <ac:grpSpMkLst>
            <pc:docMk/>
            <pc:sldMk cId="1974127245" sldId="450"/>
            <ac:grpSpMk id="28" creationId="{3FDC8ED0-C16E-4D25-9FB3-4B758DE30C24}"/>
          </ac:grpSpMkLst>
        </pc:grpChg>
        <pc:grpChg chg="mod">
          <ac:chgData name="Angelo Ziletti" userId="c78a18fba37b17ea" providerId="LiveId" clId="{4C02EB74-F4ED-44A7-9165-AA5AC9563241}" dt="2021-01-09T14:04:48.965" v="30238" actId="1582"/>
          <ac:grpSpMkLst>
            <pc:docMk/>
            <pc:sldMk cId="1974127245" sldId="450"/>
            <ac:grpSpMk id="32" creationId="{93A70AEF-4953-49DC-BF11-01A2DA6980AD}"/>
          </ac:grpSpMkLst>
        </pc:grpChg>
        <pc:grpChg chg="mod">
          <ac:chgData name="Angelo Ziletti" userId="c78a18fba37b17ea" providerId="LiveId" clId="{4C02EB74-F4ED-44A7-9165-AA5AC9563241}" dt="2021-01-09T14:05:24.626" v="30246" actId="1582"/>
          <ac:grpSpMkLst>
            <pc:docMk/>
            <pc:sldMk cId="1974127245" sldId="450"/>
            <ac:grpSpMk id="36" creationId="{D58F6480-38BF-47C6-A799-7EAA71523E4B}"/>
          </ac:grpSpMkLst>
        </pc:grpChg>
        <pc:picChg chg="add mod modCrop">
          <ac:chgData name="Angelo Ziletti" userId="c78a18fba37b17ea" providerId="LiveId" clId="{4C02EB74-F4ED-44A7-9165-AA5AC9563241}" dt="2021-01-09T13:07:33.675" v="29070" actId="1076"/>
          <ac:picMkLst>
            <pc:docMk/>
            <pc:sldMk cId="1974127245" sldId="450"/>
            <ac:picMk id="7" creationId="{3119C646-BC33-4C8C-B141-50EEEB57332E}"/>
          </ac:picMkLst>
        </pc:picChg>
        <pc:picChg chg="del">
          <ac:chgData name="Angelo Ziletti" userId="c78a18fba37b17ea" providerId="LiveId" clId="{4C02EB74-F4ED-44A7-9165-AA5AC9563241}" dt="2021-01-09T12:48:58.587" v="28427" actId="478"/>
          <ac:picMkLst>
            <pc:docMk/>
            <pc:sldMk cId="1974127245" sldId="450"/>
            <ac:picMk id="4098" creationId="{7CFD0D21-4BB0-4C88-A86F-47401979A12B}"/>
          </ac:picMkLst>
        </pc:picChg>
        <pc:inkChg chg="add mod">
          <ac:chgData name="Angelo Ziletti" userId="c78a18fba37b17ea" providerId="LiveId" clId="{4C02EB74-F4ED-44A7-9165-AA5AC9563241}" dt="2021-01-09T13:50:21.459" v="30043"/>
          <ac:inkMkLst>
            <pc:docMk/>
            <pc:sldMk cId="1974127245" sldId="450"/>
            <ac:inkMk id="8" creationId="{65AAFA27-ABD3-4998-9AB4-95806C1E19B4}"/>
          </ac:inkMkLst>
        </pc:inkChg>
        <pc:inkChg chg="add mod">
          <ac:chgData name="Angelo Ziletti" userId="c78a18fba37b17ea" providerId="LiveId" clId="{4C02EB74-F4ED-44A7-9165-AA5AC9563241}" dt="2021-01-09T13:50:21.459" v="30043"/>
          <ac:inkMkLst>
            <pc:docMk/>
            <pc:sldMk cId="1974127245" sldId="450"/>
            <ac:inkMk id="9" creationId="{23553324-65D1-4F4C-8542-391ECA697D71}"/>
          </ac:inkMkLst>
        </pc:inkChg>
        <pc:inkChg chg="add mod">
          <ac:chgData name="Angelo Ziletti" userId="c78a18fba37b17ea" providerId="LiveId" clId="{4C02EB74-F4ED-44A7-9165-AA5AC9563241}" dt="2021-01-09T13:50:21.459" v="30043"/>
          <ac:inkMkLst>
            <pc:docMk/>
            <pc:sldMk cId="1974127245" sldId="450"/>
            <ac:inkMk id="11" creationId="{05F95427-0ECB-4853-B767-83EAB7F6A8EA}"/>
          </ac:inkMkLst>
        </pc:inkChg>
        <pc:inkChg chg="add del">
          <ac:chgData name="Angelo Ziletti" userId="c78a18fba37b17ea" providerId="LiveId" clId="{4C02EB74-F4ED-44A7-9165-AA5AC9563241}" dt="2021-01-09T13:50:24.911" v="30045" actId="9405"/>
          <ac:inkMkLst>
            <pc:docMk/>
            <pc:sldMk cId="1974127245" sldId="450"/>
            <ac:inkMk id="13" creationId="{F0FBAAB0-98C7-4B23-8AFD-C0577A11CF24}"/>
          </ac:inkMkLst>
        </pc:inkChg>
        <pc:inkChg chg="add del">
          <ac:chgData name="Angelo Ziletti" userId="c78a18fba37b17ea" providerId="LiveId" clId="{4C02EB74-F4ED-44A7-9165-AA5AC9563241}" dt="2021-01-09T13:51:15.936" v="30059" actId="9405"/>
          <ac:inkMkLst>
            <pc:docMk/>
            <pc:sldMk cId="1974127245" sldId="450"/>
            <ac:inkMk id="14" creationId="{DB709F44-5B99-480D-95FC-30ED1009BBD3}"/>
          </ac:inkMkLst>
        </pc:inkChg>
        <pc:inkChg chg="add del mod">
          <ac:chgData name="Angelo Ziletti" userId="c78a18fba37b17ea" providerId="LiveId" clId="{4C02EB74-F4ED-44A7-9165-AA5AC9563241}" dt="2021-01-09T13:51:15.546" v="30058" actId="9405"/>
          <ac:inkMkLst>
            <pc:docMk/>
            <pc:sldMk cId="1974127245" sldId="450"/>
            <ac:inkMk id="15" creationId="{86A53F6A-1B41-490E-84E9-AFA74655183E}"/>
          </ac:inkMkLst>
        </pc:inkChg>
        <pc:inkChg chg="add del mod">
          <ac:chgData name="Angelo Ziletti" userId="c78a18fba37b17ea" providerId="LiveId" clId="{4C02EB74-F4ED-44A7-9165-AA5AC9563241}" dt="2021-01-09T13:51:15.071" v="30057"/>
          <ac:inkMkLst>
            <pc:docMk/>
            <pc:sldMk cId="1974127245" sldId="450"/>
            <ac:inkMk id="16" creationId="{1A1DE4BE-202B-419B-903A-09DC4E2FCFC7}"/>
          </ac:inkMkLst>
        </pc:inkChg>
        <pc:inkChg chg="add del">
          <ac:chgData name="Angelo Ziletti" userId="c78a18fba37b17ea" providerId="LiveId" clId="{4C02EB74-F4ED-44A7-9165-AA5AC9563241}" dt="2021-01-09T13:51:21.304" v="30064" actId="478"/>
          <ac:inkMkLst>
            <pc:docMk/>
            <pc:sldMk cId="1974127245" sldId="450"/>
            <ac:inkMk id="18" creationId="{F15C9E55-7A84-4E5C-9D2A-7DCA8C32A4C6}"/>
          </ac:inkMkLst>
        </pc:inkChg>
        <pc:inkChg chg="add mod">
          <ac:chgData name="Angelo Ziletti" userId="c78a18fba37b17ea" providerId="LiveId" clId="{4C02EB74-F4ED-44A7-9165-AA5AC9563241}" dt="2021-01-09T13:51:33.918" v="30067"/>
          <ac:inkMkLst>
            <pc:docMk/>
            <pc:sldMk cId="1974127245" sldId="450"/>
            <ac:inkMk id="19" creationId="{B3E6224E-4AD3-4788-BAE5-5AB57F3BCB90}"/>
          </ac:inkMkLst>
        </pc:inkChg>
        <pc:inkChg chg="add mod">
          <ac:chgData name="Angelo Ziletti" userId="c78a18fba37b17ea" providerId="LiveId" clId="{4C02EB74-F4ED-44A7-9165-AA5AC9563241}" dt="2021-01-09T13:51:33.918" v="30067"/>
          <ac:inkMkLst>
            <pc:docMk/>
            <pc:sldMk cId="1974127245" sldId="450"/>
            <ac:inkMk id="20" creationId="{F8398550-1D78-4462-A475-2FD53EEAA4A0}"/>
          </ac:inkMkLst>
        </pc:inkChg>
        <pc:inkChg chg="add mod topLvl">
          <ac:chgData name="Angelo Ziletti" userId="c78a18fba37b17ea" providerId="LiveId" clId="{4C02EB74-F4ED-44A7-9165-AA5AC9563241}" dt="2021-01-09T13:52:19.248" v="30081" actId="34122"/>
          <ac:inkMkLst>
            <pc:docMk/>
            <pc:sldMk cId="1974127245" sldId="450"/>
            <ac:inkMk id="22" creationId="{F9A42C87-9856-4588-A1B8-A492522DA905}"/>
          </ac:inkMkLst>
        </pc:inkChg>
        <pc:inkChg chg="add del mod topLvl">
          <ac:chgData name="Angelo Ziletti" userId="c78a18fba37b17ea" providerId="LiveId" clId="{4C02EB74-F4ED-44A7-9165-AA5AC9563241}" dt="2021-01-09T13:52:25.179" v="30082" actId="34122"/>
          <ac:inkMkLst>
            <pc:docMk/>
            <pc:sldMk cId="1974127245" sldId="450"/>
            <ac:inkMk id="23" creationId="{DEEDBE7A-2EAB-4E92-BB8F-8C9BCAFAA779}"/>
          </ac:inkMkLst>
        </pc:inkChg>
        <pc:inkChg chg="add del">
          <ac:chgData name="Angelo Ziletti" userId="c78a18fba37b17ea" providerId="LiveId" clId="{4C02EB74-F4ED-44A7-9165-AA5AC9563241}" dt="2021-01-09T13:51:50.397" v="30072" actId="9405"/>
          <ac:inkMkLst>
            <pc:docMk/>
            <pc:sldMk cId="1974127245" sldId="450"/>
            <ac:inkMk id="24" creationId="{FEB45541-1F43-4D5C-A4EF-B0F295E4C05A}"/>
          </ac:inkMkLst>
        </pc:inkChg>
        <pc:inkChg chg="add del mod">
          <ac:chgData name="Angelo Ziletti" userId="c78a18fba37b17ea" providerId="LiveId" clId="{4C02EB74-F4ED-44A7-9165-AA5AC9563241}" dt="2021-01-09T13:52:25.179" v="30082" actId="34122"/>
          <ac:inkMkLst>
            <pc:docMk/>
            <pc:sldMk cId="1974127245" sldId="450"/>
            <ac:inkMk id="25" creationId="{B6A70D90-32DB-4636-B55C-59E366836865}"/>
          </ac:inkMkLst>
        </pc:inkChg>
        <pc:inkChg chg="add del mod">
          <ac:chgData name="Angelo Ziletti" userId="c78a18fba37b17ea" providerId="LiveId" clId="{4C02EB74-F4ED-44A7-9165-AA5AC9563241}" dt="2021-01-09T13:51:56.195" v="30078"/>
          <ac:inkMkLst>
            <pc:docMk/>
            <pc:sldMk cId="1974127245" sldId="450"/>
            <ac:inkMk id="27" creationId="{9FCED43C-42A6-4115-AA7A-25BBBE5308FE}"/>
          </ac:inkMkLst>
        </pc:inkChg>
        <pc:inkChg chg="add mod">
          <ac:chgData name="Angelo Ziletti" userId="c78a18fba37b17ea" providerId="LiveId" clId="{4C02EB74-F4ED-44A7-9165-AA5AC9563241}" dt="2021-01-09T13:52:51.552" v="30086" actId="1582"/>
          <ac:inkMkLst>
            <pc:docMk/>
            <pc:sldMk cId="1974127245" sldId="450"/>
            <ac:inkMk id="29" creationId="{70D8B97B-C134-4517-9573-17B16679748C}"/>
          </ac:inkMkLst>
        </pc:inkChg>
        <pc:inkChg chg="add mod">
          <ac:chgData name="Angelo Ziletti" userId="c78a18fba37b17ea" providerId="LiveId" clId="{4C02EB74-F4ED-44A7-9165-AA5AC9563241}" dt="2021-01-09T14:04:40.807" v="30237"/>
          <ac:inkMkLst>
            <pc:docMk/>
            <pc:sldMk cId="1974127245" sldId="450"/>
            <ac:inkMk id="30" creationId="{0297022C-5A8C-4631-A516-73EFAC4A9177}"/>
          </ac:inkMkLst>
        </pc:inkChg>
        <pc:inkChg chg="add mod">
          <ac:chgData name="Angelo Ziletti" userId="c78a18fba37b17ea" providerId="LiveId" clId="{4C02EB74-F4ED-44A7-9165-AA5AC9563241}" dt="2021-01-09T14:04:40.807" v="30237"/>
          <ac:inkMkLst>
            <pc:docMk/>
            <pc:sldMk cId="1974127245" sldId="450"/>
            <ac:inkMk id="31" creationId="{704053E3-B77F-4725-A960-6D1BE31C10A2}"/>
          </ac:inkMkLst>
        </pc:inkChg>
        <pc:inkChg chg="add mod">
          <ac:chgData name="Angelo Ziletti" userId="c78a18fba37b17ea" providerId="LiveId" clId="{4C02EB74-F4ED-44A7-9165-AA5AC9563241}" dt="2021-01-09T14:05:18.808" v="30245"/>
          <ac:inkMkLst>
            <pc:docMk/>
            <pc:sldMk cId="1974127245" sldId="450"/>
            <ac:inkMk id="34" creationId="{39BA3499-46EF-40D0-8C4E-A0E91244EA2D}"/>
          </ac:inkMkLst>
        </pc:inkChg>
        <pc:inkChg chg="add mod">
          <ac:chgData name="Angelo Ziletti" userId="c78a18fba37b17ea" providerId="LiveId" clId="{4C02EB74-F4ED-44A7-9165-AA5AC9563241}" dt="2021-01-09T14:05:18.808" v="30245"/>
          <ac:inkMkLst>
            <pc:docMk/>
            <pc:sldMk cId="1974127245" sldId="450"/>
            <ac:inkMk id="35" creationId="{E78FCCAA-A695-4AB8-877B-4D5D61EBF6AC}"/>
          </ac:inkMkLst>
        </pc:inkChg>
      </pc:sldChg>
      <pc:sldChg chg="delSp modSp add setBg delDesignElem">
        <pc:chgData name="Angelo Ziletti" userId="c78a18fba37b17ea" providerId="LiveId" clId="{4C02EB74-F4ED-44A7-9165-AA5AC9563241}" dt="2021-01-09T13:27:13.695" v="29644" actId="1582"/>
        <pc:sldMkLst>
          <pc:docMk/>
          <pc:sldMk cId="705433101" sldId="451"/>
        </pc:sldMkLst>
        <pc:spChg chg="del">
          <ac:chgData name="Angelo Ziletti" userId="c78a18fba37b17ea" providerId="LiveId" clId="{4C02EB74-F4ED-44A7-9165-AA5AC9563241}" dt="2021-01-09T13:27:00.909" v="29642"/>
          <ac:spMkLst>
            <pc:docMk/>
            <pc:sldMk cId="705433101" sldId="451"/>
            <ac:spMk id="18" creationId="{07EA47CF-8CF4-49F8-B441-9678508C0DF2}"/>
          </ac:spMkLst>
        </pc:spChg>
        <pc:spChg chg="del">
          <ac:chgData name="Angelo Ziletti" userId="c78a18fba37b17ea" providerId="LiveId" clId="{4C02EB74-F4ED-44A7-9165-AA5AC9563241}" dt="2021-01-09T13:27:00.909" v="29642"/>
          <ac:spMkLst>
            <pc:docMk/>
            <pc:sldMk cId="705433101" sldId="451"/>
            <ac:spMk id="19" creationId="{69B35BB5-1630-45F0-B55C-B6847DF21681}"/>
          </ac:spMkLst>
        </pc:spChg>
        <pc:spChg chg="del">
          <ac:chgData name="Angelo Ziletti" userId="c78a18fba37b17ea" providerId="LiveId" clId="{4C02EB74-F4ED-44A7-9165-AA5AC9563241}" dt="2021-01-09T13:27:00.909" v="29642"/>
          <ac:spMkLst>
            <pc:docMk/>
            <pc:sldMk cId="705433101" sldId="451"/>
            <ac:spMk id="20" creationId="{D3EF5146-0A37-42B3-AF51-CBFCE4002B9A}"/>
          </ac:spMkLst>
        </pc:spChg>
        <pc:spChg chg="del">
          <ac:chgData name="Angelo Ziletti" userId="c78a18fba37b17ea" providerId="LiveId" clId="{4C02EB74-F4ED-44A7-9165-AA5AC9563241}" dt="2021-01-09T13:27:00.909" v="29642"/>
          <ac:spMkLst>
            <pc:docMk/>
            <pc:sldMk cId="705433101" sldId="451"/>
            <ac:spMk id="21" creationId="{DDED8BF8-49A0-47C5-84AB-93BBEEBCCD2E}"/>
          </ac:spMkLst>
        </pc:spChg>
        <pc:spChg chg="del">
          <ac:chgData name="Angelo Ziletti" userId="c78a18fba37b17ea" providerId="LiveId" clId="{4C02EB74-F4ED-44A7-9165-AA5AC9563241}" dt="2021-01-09T13:27:00.909" v="29642"/>
          <ac:spMkLst>
            <pc:docMk/>
            <pc:sldMk cId="705433101" sldId="451"/>
            <ac:spMk id="22" creationId="{E3609DE7-3DD1-4216-8540-70829BC8891F}"/>
          </ac:spMkLst>
        </pc:spChg>
        <pc:graphicFrameChg chg="mod">
          <ac:chgData name="Angelo Ziletti" userId="c78a18fba37b17ea" providerId="LiveId" clId="{4C02EB74-F4ED-44A7-9165-AA5AC9563241}" dt="2021-01-09T13:27:13.695" v="29644" actId="1582"/>
          <ac:graphicFrameMkLst>
            <pc:docMk/>
            <pc:sldMk cId="705433101" sldId="451"/>
            <ac:graphicFrameMk id="5" creationId="{59405A29-4A0F-429B-A6BA-2D3E9946C76A}"/>
          </ac:graphicFrameMkLst>
        </pc:graphicFrameChg>
      </pc:sldChg>
      <pc:sldChg chg="modSp">
        <pc:chgData name="Angelo Ziletti" userId="c78a18fba37b17ea" providerId="LiveId" clId="{4C02EB74-F4ED-44A7-9165-AA5AC9563241}" dt="2021-01-09T13:59:23.545" v="30194" actId="1582"/>
        <pc:sldMkLst>
          <pc:docMk/>
          <pc:sldMk cId="505282741" sldId="452"/>
        </pc:sldMkLst>
        <pc:graphicFrameChg chg="mod">
          <ac:chgData name="Angelo Ziletti" userId="c78a18fba37b17ea" providerId="LiveId" clId="{4C02EB74-F4ED-44A7-9165-AA5AC9563241}" dt="2021-01-09T13:59:23.545" v="30194" actId="1582"/>
          <ac:graphicFrameMkLst>
            <pc:docMk/>
            <pc:sldMk cId="505282741" sldId="452"/>
            <ac:graphicFrameMk id="5" creationId="{59405A29-4A0F-429B-A6BA-2D3E9946C76A}"/>
          </ac:graphicFrameMkLst>
        </pc:graphicFrameChg>
      </pc:sldChg>
      <pc:sldChg chg="modSp delDesignElem">
        <pc:chgData name="Angelo Ziletti" userId="c78a18fba37b17ea" providerId="LiveId" clId="{4C02EB74-F4ED-44A7-9165-AA5AC9563241}" dt="2021-01-09T13:59:43.429" v="30197" actId="1582"/>
        <pc:sldMkLst>
          <pc:docMk/>
          <pc:sldMk cId="2039682601" sldId="453"/>
        </pc:sldMkLst>
        <pc:graphicFrameChg chg="mod">
          <ac:chgData name="Angelo Ziletti" userId="c78a18fba37b17ea" providerId="LiveId" clId="{4C02EB74-F4ED-44A7-9165-AA5AC9563241}" dt="2021-01-09T13:59:43.429" v="30197" actId="1582"/>
          <ac:graphicFrameMkLst>
            <pc:docMk/>
            <pc:sldMk cId="2039682601" sldId="453"/>
            <ac:graphicFrameMk id="5" creationId="{59405A29-4A0F-429B-A6BA-2D3E9946C76A}"/>
          </ac:graphicFrameMkLst>
        </pc:graphicFrameChg>
      </pc:sldChg>
      <pc:sldChg chg="delSp modSp add setBg delDesignElem">
        <pc:chgData name="Angelo Ziletti" userId="c78a18fba37b17ea" providerId="LiveId" clId="{4C02EB74-F4ED-44A7-9165-AA5AC9563241}" dt="2021-01-09T14:00:23.299" v="30216" actId="20577"/>
        <pc:sldMkLst>
          <pc:docMk/>
          <pc:sldMk cId="2845211647" sldId="454"/>
        </pc:sldMkLst>
        <pc:spChg chg="del">
          <ac:chgData name="Angelo Ziletti" userId="c78a18fba37b17ea" providerId="LiveId" clId="{4C02EB74-F4ED-44A7-9165-AA5AC9563241}" dt="2021-01-09T13:59:54.124" v="30199"/>
          <ac:spMkLst>
            <pc:docMk/>
            <pc:sldMk cId="2845211647" sldId="454"/>
            <ac:spMk id="18" creationId="{07EA47CF-8CF4-49F8-B441-9678508C0DF2}"/>
          </ac:spMkLst>
        </pc:spChg>
        <pc:spChg chg="del">
          <ac:chgData name="Angelo Ziletti" userId="c78a18fba37b17ea" providerId="LiveId" clId="{4C02EB74-F4ED-44A7-9165-AA5AC9563241}" dt="2021-01-09T13:59:54.124" v="30199"/>
          <ac:spMkLst>
            <pc:docMk/>
            <pc:sldMk cId="2845211647" sldId="454"/>
            <ac:spMk id="19" creationId="{69B35BB5-1630-45F0-B55C-B6847DF21681}"/>
          </ac:spMkLst>
        </pc:spChg>
        <pc:spChg chg="del">
          <ac:chgData name="Angelo Ziletti" userId="c78a18fba37b17ea" providerId="LiveId" clId="{4C02EB74-F4ED-44A7-9165-AA5AC9563241}" dt="2021-01-09T13:59:54.124" v="30199"/>
          <ac:spMkLst>
            <pc:docMk/>
            <pc:sldMk cId="2845211647" sldId="454"/>
            <ac:spMk id="20" creationId="{D3EF5146-0A37-42B3-AF51-CBFCE4002B9A}"/>
          </ac:spMkLst>
        </pc:spChg>
        <pc:spChg chg="del">
          <ac:chgData name="Angelo Ziletti" userId="c78a18fba37b17ea" providerId="LiveId" clId="{4C02EB74-F4ED-44A7-9165-AA5AC9563241}" dt="2021-01-09T13:59:54.124" v="30199"/>
          <ac:spMkLst>
            <pc:docMk/>
            <pc:sldMk cId="2845211647" sldId="454"/>
            <ac:spMk id="21" creationId="{DDED8BF8-49A0-47C5-84AB-93BBEEBCCD2E}"/>
          </ac:spMkLst>
        </pc:spChg>
        <pc:spChg chg="del">
          <ac:chgData name="Angelo Ziletti" userId="c78a18fba37b17ea" providerId="LiveId" clId="{4C02EB74-F4ED-44A7-9165-AA5AC9563241}" dt="2021-01-09T13:59:54.124" v="30199"/>
          <ac:spMkLst>
            <pc:docMk/>
            <pc:sldMk cId="2845211647" sldId="454"/>
            <ac:spMk id="22" creationId="{E3609DE7-3DD1-4216-8540-70829BC8891F}"/>
          </ac:spMkLst>
        </pc:spChg>
        <pc:graphicFrameChg chg="mod">
          <ac:chgData name="Angelo Ziletti" userId="c78a18fba37b17ea" providerId="LiveId" clId="{4C02EB74-F4ED-44A7-9165-AA5AC9563241}" dt="2021-01-09T14:00:23.299" v="30216" actId="20577"/>
          <ac:graphicFrameMkLst>
            <pc:docMk/>
            <pc:sldMk cId="2845211647" sldId="454"/>
            <ac:graphicFrameMk id="5" creationId="{59405A29-4A0F-429B-A6BA-2D3E9946C76A}"/>
          </ac:graphicFrameMkLst>
        </pc:graphicFrameChg>
      </pc:sldChg>
    </pc:docChg>
  </pc:docChgLst>
  <pc:docChgLst>
    <pc:chgData name="Angelo Ziletti" userId="c78a18fba37b17ea" providerId="LiveId" clId="{AE6C0316-699A-46EF-8630-4D60740CAA56}"/>
    <pc:docChg chg="undo custSel addSld delSld modSld addSection delSection modSection">
      <pc:chgData name="Angelo Ziletti" userId="c78a18fba37b17ea" providerId="LiveId" clId="{AE6C0316-699A-46EF-8630-4D60740CAA56}" dt="2021-07-16T13:26:28.022" v="83" actId="17846"/>
      <pc:docMkLst>
        <pc:docMk/>
      </pc:docMkLst>
      <pc:sldChg chg="modSp mod">
        <pc:chgData name="Angelo Ziletti" userId="c78a18fba37b17ea" providerId="LiveId" clId="{AE6C0316-699A-46EF-8630-4D60740CAA56}" dt="2021-07-16T13:25:39.786" v="79" actId="20577"/>
        <pc:sldMkLst>
          <pc:docMk/>
          <pc:sldMk cId="4209711902" sldId="256"/>
        </pc:sldMkLst>
        <pc:spChg chg="mod">
          <ac:chgData name="Angelo Ziletti" userId="c78a18fba37b17ea" providerId="LiveId" clId="{AE6C0316-699A-46EF-8630-4D60740CAA56}" dt="2021-07-16T13:25:39.786" v="79" actId="20577"/>
          <ac:spMkLst>
            <pc:docMk/>
            <pc:sldMk cId="4209711902" sldId="256"/>
            <ac:spMk id="2" creationId="{F3AA242D-B507-4381-A8CB-EFA346570379}"/>
          </ac:spMkLst>
        </pc:spChg>
      </pc:sldChg>
      <pc:sldChg chg="del">
        <pc:chgData name="Angelo Ziletti" userId="c78a18fba37b17ea" providerId="LiveId" clId="{AE6C0316-699A-46EF-8630-4D60740CAA56}" dt="2021-07-16T13:14:25.276" v="0" actId="2696"/>
        <pc:sldMkLst>
          <pc:docMk/>
          <pc:sldMk cId="301073115" sldId="349"/>
        </pc:sldMkLst>
      </pc:sldChg>
      <pc:sldChg chg="mod modShow">
        <pc:chgData name="Angelo Ziletti" userId="c78a18fba37b17ea" providerId="LiveId" clId="{AE6C0316-699A-46EF-8630-4D60740CAA56}" dt="2021-07-16T13:26:08.425" v="80" actId="729"/>
        <pc:sldMkLst>
          <pc:docMk/>
          <pc:sldMk cId="1088675210" sldId="364"/>
        </pc:sldMkLst>
      </pc:sldChg>
      <pc:sldChg chg="del">
        <pc:chgData name="Angelo Ziletti" userId="c78a18fba37b17ea" providerId="LiveId" clId="{AE6C0316-699A-46EF-8630-4D60740CAA56}" dt="2021-07-16T13:14:25.276" v="0" actId="2696"/>
        <pc:sldMkLst>
          <pc:docMk/>
          <pc:sldMk cId="1230325435" sldId="367"/>
        </pc:sldMkLst>
      </pc:sldChg>
      <pc:sldChg chg="del">
        <pc:chgData name="Angelo Ziletti" userId="c78a18fba37b17ea" providerId="LiveId" clId="{AE6C0316-699A-46EF-8630-4D60740CAA56}" dt="2021-07-16T13:14:25.276" v="0" actId="2696"/>
        <pc:sldMkLst>
          <pc:docMk/>
          <pc:sldMk cId="1481029282" sldId="368"/>
        </pc:sldMkLst>
      </pc:sldChg>
      <pc:sldChg chg="del">
        <pc:chgData name="Angelo Ziletti" userId="c78a18fba37b17ea" providerId="LiveId" clId="{AE6C0316-699A-46EF-8630-4D60740CAA56}" dt="2021-07-16T13:14:25.276" v="0" actId="2696"/>
        <pc:sldMkLst>
          <pc:docMk/>
          <pc:sldMk cId="1881131148" sldId="447"/>
        </pc:sldMkLst>
      </pc:sldChg>
      <pc:sldChg chg="del">
        <pc:chgData name="Angelo Ziletti" userId="c78a18fba37b17ea" providerId="LiveId" clId="{AE6C0316-699A-46EF-8630-4D60740CAA56}" dt="2021-07-16T13:14:25.276" v="0" actId="2696"/>
        <pc:sldMkLst>
          <pc:docMk/>
          <pc:sldMk cId="2336202643" sldId="448"/>
        </pc:sldMkLst>
      </pc:sldChg>
      <pc:sldChg chg="del">
        <pc:chgData name="Angelo Ziletti" userId="c78a18fba37b17ea" providerId="LiveId" clId="{AE6C0316-699A-46EF-8630-4D60740CAA56}" dt="2021-07-16T13:14:25.276" v="0" actId="2696"/>
        <pc:sldMkLst>
          <pc:docMk/>
          <pc:sldMk cId="399621290" sldId="449"/>
        </pc:sldMkLst>
      </pc:sldChg>
      <pc:sldChg chg="del">
        <pc:chgData name="Angelo Ziletti" userId="c78a18fba37b17ea" providerId="LiveId" clId="{AE6C0316-699A-46EF-8630-4D60740CAA56}" dt="2021-07-16T13:14:25.276" v="0" actId="2696"/>
        <pc:sldMkLst>
          <pc:docMk/>
          <pc:sldMk cId="1974127245" sldId="450"/>
        </pc:sldMkLst>
      </pc:sldChg>
      <pc:sldChg chg="del">
        <pc:chgData name="Angelo Ziletti" userId="c78a18fba37b17ea" providerId="LiveId" clId="{AE6C0316-699A-46EF-8630-4D60740CAA56}" dt="2021-07-16T13:14:25.276" v="0" actId="2696"/>
        <pc:sldMkLst>
          <pc:docMk/>
          <pc:sldMk cId="2845211647" sldId="454"/>
        </pc:sldMkLst>
      </pc:sldChg>
      <pc:sldChg chg="new">
        <pc:chgData name="Angelo Ziletti" userId="c78a18fba37b17ea" providerId="LiveId" clId="{AE6C0316-699A-46EF-8630-4D60740CAA56}" dt="2021-07-16T13:26:18.752" v="81" actId="680"/>
        <pc:sldMkLst>
          <pc:docMk/>
          <pc:sldMk cId="2894891911" sldId="454"/>
        </pc:sldMkLst>
      </pc:sldChg>
    </pc:docChg>
  </pc:docChgLst>
  <pc:docChgLst>
    <pc:chgData name="Angelo Ziletti" userId="c78a18fba37b17ea" providerId="LiveId" clId="{BE7261B0-5F44-4790-91E4-E558BB0B4E65}"/>
    <pc:docChg chg="custSel addSld delSld modSld delSection modSection">
      <pc:chgData name="Angelo Ziletti" userId="c78a18fba37b17ea" providerId="LiveId" clId="{BE7261B0-5F44-4790-91E4-E558BB0B4E65}" dt="2021-09-06T14:09:37.556" v="349" actId="478"/>
      <pc:docMkLst>
        <pc:docMk/>
      </pc:docMkLst>
      <pc:sldChg chg="modSp mod">
        <pc:chgData name="Angelo Ziletti" userId="c78a18fba37b17ea" providerId="LiveId" clId="{BE7261B0-5F44-4790-91E4-E558BB0B4E65}" dt="2021-09-06T14:09:04.517" v="339" actId="20577"/>
        <pc:sldMkLst>
          <pc:docMk/>
          <pc:sldMk cId="4209711902" sldId="256"/>
        </pc:sldMkLst>
        <pc:spChg chg="mod">
          <ac:chgData name="Angelo Ziletti" userId="c78a18fba37b17ea" providerId="LiveId" clId="{BE7261B0-5F44-4790-91E4-E558BB0B4E65}" dt="2021-09-06T14:09:04.517" v="339" actId="20577"/>
          <ac:spMkLst>
            <pc:docMk/>
            <pc:sldMk cId="4209711902" sldId="256"/>
            <ac:spMk id="2" creationId="{F3AA242D-B507-4381-A8CB-EFA346570379}"/>
          </ac:spMkLst>
        </pc:spChg>
      </pc:sldChg>
      <pc:sldChg chg="modSp mod">
        <pc:chgData name="Angelo Ziletti" userId="c78a18fba37b17ea" providerId="LiveId" clId="{BE7261B0-5F44-4790-91E4-E558BB0B4E65}" dt="2021-09-06T14:09:37.556" v="349" actId="478"/>
        <pc:sldMkLst>
          <pc:docMk/>
          <pc:sldMk cId="1622464486" sldId="309"/>
        </pc:sldMkLst>
        <pc:spChg chg="mod">
          <ac:chgData name="Angelo Ziletti" userId="c78a18fba37b17ea" providerId="LiveId" clId="{BE7261B0-5F44-4790-91E4-E558BB0B4E65}" dt="2021-09-06T13:34:33.047" v="7" actId="20577"/>
          <ac:spMkLst>
            <pc:docMk/>
            <pc:sldMk cId="1622464486" sldId="309"/>
            <ac:spMk id="2" creationId="{3DC6CC32-12E2-40AB-91E7-E065E3B54AA8}"/>
          </ac:spMkLst>
        </pc:spChg>
        <pc:graphicFrameChg chg="mod">
          <ac:chgData name="Angelo Ziletti" userId="c78a18fba37b17ea" providerId="LiveId" clId="{BE7261B0-5F44-4790-91E4-E558BB0B4E65}" dt="2021-09-06T14:09:37.556" v="349" actId="478"/>
          <ac:graphicFrameMkLst>
            <pc:docMk/>
            <pc:sldMk cId="1622464486" sldId="309"/>
            <ac:graphicFrameMk id="5" creationId="{59405A29-4A0F-429B-A6BA-2D3E9946C76A}"/>
          </ac:graphicFrameMkLst>
        </pc:graphicFrameChg>
      </pc:sldChg>
      <pc:sldChg chg="del">
        <pc:chgData name="Angelo Ziletti" userId="c78a18fba37b17ea" providerId="LiveId" clId="{BE7261B0-5F44-4790-91E4-E558BB0B4E65}" dt="2021-08-24T12:39:15.200" v="0" actId="2696"/>
        <pc:sldMkLst>
          <pc:docMk/>
          <pc:sldMk cId="1131524827" sldId="347"/>
        </pc:sldMkLst>
      </pc:sldChg>
      <pc:sldChg chg="del">
        <pc:chgData name="Angelo Ziletti" userId="c78a18fba37b17ea" providerId="LiveId" clId="{BE7261B0-5F44-4790-91E4-E558BB0B4E65}" dt="2021-08-24T12:39:15.200" v="0" actId="2696"/>
        <pc:sldMkLst>
          <pc:docMk/>
          <pc:sldMk cId="2624728810" sldId="348"/>
        </pc:sldMkLst>
      </pc:sldChg>
      <pc:sldChg chg="del">
        <pc:chgData name="Angelo Ziletti" userId="c78a18fba37b17ea" providerId="LiveId" clId="{BE7261B0-5F44-4790-91E4-E558BB0B4E65}" dt="2021-08-24T12:39:15.200" v="0" actId="2696"/>
        <pc:sldMkLst>
          <pc:docMk/>
          <pc:sldMk cId="1236147350" sldId="365"/>
        </pc:sldMkLst>
      </pc:sldChg>
      <pc:sldChg chg="del">
        <pc:chgData name="Angelo Ziletti" userId="c78a18fba37b17ea" providerId="LiveId" clId="{BE7261B0-5F44-4790-91E4-E558BB0B4E65}" dt="2021-08-24T12:39:15.200" v="0" actId="2696"/>
        <pc:sldMkLst>
          <pc:docMk/>
          <pc:sldMk cId="536615166" sldId="366"/>
        </pc:sldMkLst>
      </pc:sldChg>
      <pc:sldChg chg="del">
        <pc:chgData name="Angelo Ziletti" userId="c78a18fba37b17ea" providerId="LiveId" clId="{BE7261B0-5F44-4790-91E4-E558BB0B4E65}" dt="2021-09-06T13:16:15.467" v="2" actId="2696"/>
        <pc:sldMkLst>
          <pc:docMk/>
          <pc:sldMk cId="705433101" sldId="451"/>
        </pc:sldMkLst>
      </pc:sldChg>
      <pc:sldChg chg="del">
        <pc:chgData name="Angelo Ziletti" userId="c78a18fba37b17ea" providerId="LiveId" clId="{BE7261B0-5F44-4790-91E4-E558BB0B4E65}" dt="2021-08-24T12:39:15.200" v="0" actId="2696"/>
        <pc:sldMkLst>
          <pc:docMk/>
          <pc:sldMk cId="2039682601" sldId="453"/>
        </pc:sldMkLst>
      </pc:sldChg>
      <pc:sldChg chg="del">
        <pc:chgData name="Angelo Ziletti" userId="c78a18fba37b17ea" providerId="LiveId" clId="{BE7261B0-5F44-4790-91E4-E558BB0B4E65}" dt="2021-09-06T13:16:22.460" v="3" actId="2696"/>
        <pc:sldMkLst>
          <pc:docMk/>
          <pc:sldMk cId="2894891911" sldId="454"/>
        </pc:sldMkLst>
      </pc:sldChg>
      <pc:sldChg chg="modSp add mod">
        <pc:chgData name="Angelo Ziletti" userId="c78a18fba37b17ea" providerId="LiveId" clId="{BE7261B0-5F44-4790-91E4-E558BB0B4E65}" dt="2021-09-06T14:00:30.825" v="322" actId="5793"/>
        <pc:sldMkLst>
          <pc:docMk/>
          <pc:sldMk cId="3801067997" sldId="514"/>
        </pc:sldMkLst>
        <pc:spChg chg="mod">
          <ac:chgData name="Angelo Ziletti" userId="c78a18fba37b17ea" providerId="LiveId" clId="{BE7261B0-5F44-4790-91E4-E558BB0B4E65}" dt="2021-09-06T13:38:03.605" v="45" actId="6549"/>
          <ac:spMkLst>
            <pc:docMk/>
            <pc:sldMk cId="3801067997" sldId="514"/>
            <ac:spMk id="4" creationId="{2C548E8F-135B-470E-8B50-CCBCD4139CA1}"/>
          </ac:spMkLst>
        </pc:spChg>
        <pc:spChg chg="mod">
          <ac:chgData name="Angelo Ziletti" userId="c78a18fba37b17ea" providerId="LiveId" clId="{BE7261B0-5F44-4790-91E4-E558BB0B4E65}" dt="2021-09-06T14:00:30.825" v="322" actId="5793"/>
          <ac:spMkLst>
            <pc:docMk/>
            <pc:sldMk cId="3801067997" sldId="514"/>
            <ac:spMk id="5" creationId="{91BE8ABB-4896-46B8-BCCE-CBCF9F9FB926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F07F19-1F50-4B42-A7A0-278DF9D25BB1}" type="doc">
      <dgm:prSet loTypeId="urn:microsoft.com/office/officeart/2016/7/layout/BasicLinearProcessNumbered#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E95FC5-CD6B-4A50-9262-DC414E16C3EA}">
      <dgm:prSet custT="1"/>
      <dgm:spPr/>
      <dgm:t>
        <a:bodyPr lIns="288000"/>
        <a:lstStyle/>
        <a:p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Part 1</a:t>
          </a:r>
          <a:r>
            <a:rPr lang="ru-RU" sz="2000" dirty="0">
              <a:solidFill>
                <a:schemeClr val="accent1">
                  <a:lumMod val="75000"/>
                </a:schemeClr>
              </a:solidFill>
            </a:rPr>
            <a:t>.</a:t>
          </a:r>
          <a:endParaRPr lang="en-US" sz="2000" dirty="0">
            <a:solidFill>
              <a:schemeClr val="accent1">
                <a:lumMod val="75000"/>
              </a:schemeClr>
            </a:solidFill>
          </a:endParaRPr>
        </a:p>
        <a:p>
          <a:r>
            <a:rPr lang="en-US" sz="1600" dirty="0"/>
            <a:t>Recurrent Neural Networks (RNNs)</a:t>
          </a:r>
        </a:p>
      </dgm:t>
    </dgm:pt>
    <dgm:pt modelId="{75374347-884B-4721-8CFF-DF080F5B1C79}" type="parTrans" cxnId="{B3F19EC2-A372-4EC3-BFE0-C62FFDFE3DF6}">
      <dgm:prSet/>
      <dgm:spPr/>
      <dgm:t>
        <a:bodyPr/>
        <a:lstStyle/>
        <a:p>
          <a:endParaRPr lang="en-US"/>
        </a:p>
      </dgm:t>
    </dgm:pt>
    <dgm:pt modelId="{C99EBBB1-E916-471C-83C9-ABE85B42AC26}" type="sibTrans" cxnId="{B3F19EC2-A372-4EC3-BFE0-C62FFDFE3DF6}">
      <dgm:prSet phldrT="1" phldr="0"/>
      <dgm:spPr/>
      <dgm:t>
        <a:bodyPr/>
        <a:lstStyle/>
        <a:p>
          <a:r>
            <a:rPr lang="en-US"/>
            <a:t>1</a:t>
          </a:r>
          <a:endParaRPr lang="en-US" dirty="0"/>
        </a:p>
      </dgm:t>
    </dgm:pt>
    <dgm:pt modelId="{F05611F0-8256-4954-B6CB-ED6B4F2DD397}">
      <dgm:prSet custT="1"/>
      <dgm:spPr/>
      <dgm:t>
        <a:bodyPr lIns="288000"/>
        <a:lstStyle/>
        <a:p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Part 2.</a:t>
          </a:r>
        </a:p>
        <a:p>
          <a:r>
            <a:rPr lang="en-US" sz="1500" dirty="0"/>
            <a:t>Long Short Term Memory (LSTM)</a:t>
          </a:r>
        </a:p>
      </dgm:t>
    </dgm:pt>
    <dgm:pt modelId="{CD7328D6-9FAE-4506-9BDB-E06A571EC1D4}" type="parTrans" cxnId="{914FACD2-336A-4471-9E99-312B3F8EAB04}">
      <dgm:prSet/>
      <dgm:spPr/>
      <dgm:t>
        <a:bodyPr/>
        <a:lstStyle/>
        <a:p>
          <a:endParaRPr lang="en-US"/>
        </a:p>
      </dgm:t>
    </dgm:pt>
    <dgm:pt modelId="{6BD5265A-8333-420D-BDB2-65F10B3EBD76}" type="sibTrans" cxnId="{914FACD2-336A-4471-9E99-312B3F8EAB04}">
      <dgm:prSet phldrT="2" phldr="0"/>
      <dgm:spPr/>
      <dgm:t>
        <a:bodyPr/>
        <a:lstStyle/>
        <a:p>
          <a:r>
            <a:rPr lang="en-US"/>
            <a:t>2</a:t>
          </a:r>
          <a:endParaRPr lang="en-US" dirty="0"/>
        </a:p>
      </dgm:t>
    </dgm:pt>
    <dgm:pt modelId="{22625139-F93A-4F3F-A7AA-4923A01AEDF3}">
      <dgm:prSet custT="1"/>
      <dgm:spPr/>
      <dgm:t>
        <a:bodyPr lIns="288000"/>
        <a:lstStyle/>
        <a:p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Part 3.</a:t>
          </a:r>
        </a:p>
        <a:p>
          <a:r>
            <a:rPr lang="en-US" sz="1500" dirty="0"/>
            <a:t>Tutorials</a:t>
          </a:r>
        </a:p>
      </dgm:t>
    </dgm:pt>
    <dgm:pt modelId="{F549A0EB-6BE9-4749-8336-B02A279AE302}" type="parTrans" cxnId="{FC7721F0-429B-4CE7-BE98-C2F3C41FE9C7}">
      <dgm:prSet/>
      <dgm:spPr/>
      <dgm:t>
        <a:bodyPr/>
        <a:lstStyle/>
        <a:p>
          <a:endParaRPr lang="en-US"/>
        </a:p>
      </dgm:t>
    </dgm:pt>
    <dgm:pt modelId="{A8E2FA08-4DD4-4654-A85D-9A99162D6201}" type="sibTrans" cxnId="{FC7721F0-429B-4CE7-BE98-C2F3C41FE9C7}">
      <dgm:prSet phldrT="3" phldr="0"/>
      <dgm:spPr/>
      <dgm:t>
        <a:bodyPr/>
        <a:lstStyle/>
        <a:p>
          <a:r>
            <a:rPr lang="en-US"/>
            <a:t>3</a:t>
          </a:r>
          <a:endParaRPr lang="en-US" dirty="0"/>
        </a:p>
      </dgm:t>
    </dgm:pt>
    <dgm:pt modelId="{C09B749D-9CF7-492C-B341-D9553818451B}" type="pres">
      <dgm:prSet presAssocID="{D0F07F19-1F50-4B42-A7A0-278DF9D25BB1}" presName="Name0" presStyleCnt="0">
        <dgm:presLayoutVars>
          <dgm:animLvl val="lvl"/>
          <dgm:resizeHandles val="exact"/>
        </dgm:presLayoutVars>
      </dgm:prSet>
      <dgm:spPr/>
    </dgm:pt>
    <dgm:pt modelId="{8EEF3829-836D-4E60-A9BC-8F0AD18883EE}" type="pres">
      <dgm:prSet presAssocID="{2EE95FC5-CD6B-4A50-9262-DC414E16C3EA}" presName="compositeNode" presStyleCnt="0">
        <dgm:presLayoutVars>
          <dgm:bulletEnabled val="1"/>
        </dgm:presLayoutVars>
      </dgm:prSet>
      <dgm:spPr/>
    </dgm:pt>
    <dgm:pt modelId="{5947A689-FC4A-4FDF-BDDD-890A8474DEF9}" type="pres">
      <dgm:prSet presAssocID="{2EE95FC5-CD6B-4A50-9262-DC414E16C3EA}" presName="bgRect" presStyleLbl="bgAccFollowNode1" presStyleIdx="0" presStyleCnt="3"/>
      <dgm:spPr/>
    </dgm:pt>
    <dgm:pt modelId="{94E9EF1A-1D07-4210-9402-6C559E90358A}" type="pres">
      <dgm:prSet presAssocID="{C99EBBB1-E916-471C-83C9-ABE85B42AC26}" presName="sibTransNodeCircle" presStyleLbl="alignNode1" presStyleIdx="0" presStyleCnt="6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B9E74D06-8974-46A7-BDE8-CAC0846523DB}" type="pres">
      <dgm:prSet presAssocID="{2EE95FC5-CD6B-4A50-9262-DC414E16C3EA}" presName="bottomLine" presStyleLbl="alignNode1" presStyleIdx="1" presStyleCnt="6">
        <dgm:presLayoutVars/>
      </dgm:prSet>
      <dgm:spPr/>
    </dgm:pt>
    <dgm:pt modelId="{815671D8-22AE-4967-8461-EBC1C9F97F94}" type="pres">
      <dgm:prSet presAssocID="{2EE95FC5-CD6B-4A50-9262-DC414E16C3EA}" presName="nodeText" presStyleLbl="bgAccFollowNode1" presStyleIdx="0" presStyleCnt="3">
        <dgm:presLayoutVars>
          <dgm:bulletEnabled val="1"/>
        </dgm:presLayoutVars>
      </dgm:prSet>
      <dgm:spPr/>
    </dgm:pt>
    <dgm:pt modelId="{4345A606-3100-40DC-847D-F26F8DFFB0A4}" type="pres">
      <dgm:prSet presAssocID="{C99EBBB1-E916-471C-83C9-ABE85B42AC26}" presName="sibTrans" presStyleCnt="0"/>
      <dgm:spPr/>
    </dgm:pt>
    <dgm:pt modelId="{9D438F26-CD1B-4D67-AF02-B4D0BD99464E}" type="pres">
      <dgm:prSet presAssocID="{F05611F0-8256-4954-B6CB-ED6B4F2DD397}" presName="compositeNode" presStyleCnt="0">
        <dgm:presLayoutVars>
          <dgm:bulletEnabled val="1"/>
        </dgm:presLayoutVars>
      </dgm:prSet>
      <dgm:spPr/>
    </dgm:pt>
    <dgm:pt modelId="{5C8F9B26-840A-4F96-8D27-2D7E00511C9A}" type="pres">
      <dgm:prSet presAssocID="{F05611F0-8256-4954-B6CB-ED6B4F2DD397}" presName="bgRect" presStyleLbl="bgAccFollowNode1" presStyleIdx="1" presStyleCnt="3"/>
      <dgm:spPr/>
    </dgm:pt>
    <dgm:pt modelId="{DAC041B6-6570-477A-B4C1-5CB7E0EFE0DC}" type="pres">
      <dgm:prSet presAssocID="{6BD5265A-8333-420D-BDB2-65F10B3EBD76}" presName="sibTransNodeCircle" presStyleLbl="alignNode1" presStyleIdx="2" presStyleCnt="6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F8ADDB2A-2689-4ACF-8222-B372EB5C8D35}" type="pres">
      <dgm:prSet presAssocID="{F05611F0-8256-4954-B6CB-ED6B4F2DD397}" presName="bottomLine" presStyleLbl="alignNode1" presStyleIdx="3" presStyleCnt="6">
        <dgm:presLayoutVars/>
      </dgm:prSet>
      <dgm:spPr/>
    </dgm:pt>
    <dgm:pt modelId="{36EB2DDF-B510-4B3C-AF9A-757E14A78E4D}" type="pres">
      <dgm:prSet presAssocID="{F05611F0-8256-4954-B6CB-ED6B4F2DD397}" presName="nodeText" presStyleLbl="bgAccFollowNode1" presStyleIdx="1" presStyleCnt="3">
        <dgm:presLayoutVars>
          <dgm:bulletEnabled val="1"/>
        </dgm:presLayoutVars>
      </dgm:prSet>
      <dgm:spPr/>
    </dgm:pt>
    <dgm:pt modelId="{8BDDBF6E-ECE6-4E6A-B0D3-17197BA824D3}" type="pres">
      <dgm:prSet presAssocID="{6BD5265A-8333-420D-BDB2-65F10B3EBD76}" presName="sibTrans" presStyleCnt="0"/>
      <dgm:spPr/>
    </dgm:pt>
    <dgm:pt modelId="{5419C900-3474-4480-82CB-923AF8027A48}" type="pres">
      <dgm:prSet presAssocID="{22625139-F93A-4F3F-A7AA-4923A01AEDF3}" presName="compositeNode" presStyleCnt="0">
        <dgm:presLayoutVars>
          <dgm:bulletEnabled val="1"/>
        </dgm:presLayoutVars>
      </dgm:prSet>
      <dgm:spPr/>
    </dgm:pt>
    <dgm:pt modelId="{83253AE2-89B5-4ADC-817A-FEF4E0BC4B49}" type="pres">
      <dgm:prSet presAssocID="{22625139-F93A-4F3F-A7AA-4923A01AEDF3}" presName="bgRect" presStyleLbl="bgAccFollowNode1" presStyleIdx="2" presStyleCnt="3"/>
      <dgm:spPr/>
    </dgm:pt>
    <dgm:pt modelId="{82EE2C17-F664-4616-8F76-97637F08E124}" type="pres">
      <dgm:prSet presAssocID="{A8E2FA08-4DD4-4654-A85D-9A99162D6201}" presName="sibTransNodeCircle" presStyleLbl="alignNode1" presStyleIdx="4" presStyleCnt="6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96383FDE-483E-4E6D-B151-4FC41C065094}" type="pres">
      <dgm:prSet presAssocID="{22625139-F93A-4F3F-A7AA-4923A01AEDF3}" presName="bottomLine" presStyleLbl="alignNode1" presStyleIdx="5" presStyleCnt="6">
        <dgm:presLayoutVars/>
      </dgm:prSet>
      <dgm:spPr/>
    </dgm:pt>
    <dgm:pt modelId="{BBF86657-8EAE-46E6-B25A-D2056AE50973}" type="pres">
      <dgm:prSet presAssocID="{22625139-F93A-4F3F-A7AA-4923A01AEDF3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A4B80D2D-7E35-421F-8BF9-55B39C33B9BE}" type="presOf" srcId="{A8E2FA08-4DD4-4654-A85D-9A99162D6201}" destId="{82EE2C17-F664-4616-8F76-97637F08E124}" srcOrd="0" destOrd="0" presId="urn:microsoft.com/office/officeart/2016/7/layout/BasicLinearProcessNumbered#1"/>
    <dgm:cxn modelId="{C0185933-A2E8-4CA8-BE2D-4651F528D2DE}" type="presOf" srcId="{2EE95FC5-CD6B-4A50-9262-DC414E16C3EA}" destId="{815671D8-22AE-4967-8461-EBC1C9F97F94}" srcOrd="1" destOrd="0" presId="urn:microsoft.com/office/officeart/2016/7/layout/BasicLinearProcessNumbered#1"/>
    <dgm:cxn modelId="{23907F3B-DE45-45CF-9707-5E4F6F6973DA}" type="presOf" srcId="{D0F07F19-1F50-4B42-A7A0-278DF9D25BB1}" destId="{C09B749D-9CF7-492C-B341-D9553818451B}" srcOrd="0" destOrd="0" presId="urn:microsoft.com/office/officeart/2016/7/layout/BasicLinearProcessNumbered#1"/>
    <dgm:cxn modelId="{AFE8A667-BFCC-42CE-A7FE-3066C60B154E}" type="presOf" srcId="{F05611F0-8256-4954-B6CB-ED6B4F2DD397}" destId="{5C8F9B26-840A-4F96-8D27-2D7E00511C9A}" srcOrd="0" destOrd="0" presId="urn:microsoft.com/office/officeart/2016/7/layout/BasicLinearProcessNumbered#1"/>
    <dgm:cxn modelId="{7043076B-C1A0-4D82-B9C2-7389C21548EF}" type="presOf" srcId="{22625139-F93A-4F3F-A7AA-4923A01AEDF3}" destId="{BBF86657-8EAE-46E6-B25A-D2056AE50973}" srcOrd="1" destOrd="0" presId="urn:microsoft.com/office/officeart/2016/7/layout/BasicLinearProcessNumbered#1"/>
    <dgm:cxn modelId="{40CAD671-AB1B-4EF2-BD4C-E4C43639C27E}" type="presOf" srcId="{2EE95FC5-CD6B-4A50-9262-DC414E16C3EA}" destId="{5947A689-FC4A-4FDF-BDDD-890A8474DEF9}" srcOrd="0" destOrd="0" presId="urn:microsoft.com/office/officeart/2016/7/layout/BasicLinearProcessNumbered#1"/>
    <dgm:cxn modelId="{9CDE7D88-716E-4C97-9A52-FF7131643C5F}" type="presOf" srcId="{F05611F0-8256-4954-B6CB-ED6B4F2DD397}" destId="{36EB2DDF-B510-4B3C-AF9A-757E14A78E4D}" srcOrd="1" destOrd="0" presId="urn:microsoft.com/office/officeart/2016/7/layout/BasicLinearProcessNumbered#1"/>
    <dgm:cxn modelId="{DD5C168A-90C7-41E2-9576-A79BBC6325CE}" type="presOf" srcId="{C99EBBB1-E916-471C-83C9-ABE85B42AC26}" destId="{94E9EF1A-1D07-4210-9402-6C559E90358A}" srcOrd="0" destOrd="0" presId="urn:microsoft.com/office/officeart/2016/7/layout/BasicLinearProcessNumbered#1"/>
    <dgm:cxn modelId="{B3F19EC2-A372-4EC3-BFE0-C62FFDFE3DF6}" srcId="{D0F07F19-1F50-4B42-A7A0-278DF9D25BB1}" destId="{2EE95FC5-CD6B-4A50-9262-DC414E16C3EA}" srcOrd="0" destOrd="0" parTransId="{75374347-884B-4721-8CFF-DF080F5B1C79}" sibTransId="{C99EBBB1-E916-471C-83C9-ABE85B42AC26}"/>
    <dgm:cxn modelId="{40F5D2CB-DECC-41AF-8388-AD6EA6907126}" type="presOf" srcId="{6BD5265A-8333-420D-BDB2-65F10B3EBD76}" destId="{DAC041B6-6570-477A-B4C1-5CB7E0EFE0DC}" srcOrd="0" destOrd="0" presId="urn:microsoft.com/office/officeart/2016/7/layout/BasicLinearProcessNumbered#1"/>
    <dgm:cxn modelId="{914FACD2-336A-4471-9E99-312B3F8EAB04}" srcId="{D0F07F19-1F50-4B42-A7A0-278DF9D25BB1}" destId="{F05611F0-8256-4954-B6CB-ED6B4F2DD397}" srcOrd="1" destOrd="0" parTransId="{CD7328D6-9FAE-4506-9BDB-E06A571EC1D4}" sibTransId="{6BD5265A-8333-420D-BDB2-65F10B3EBD76}"/>
    <dgm:cxn modelId="{D0999FEB-3F13-4B99-8767-7340A2A83933}" type="presOf" srcId="{22625139-F93A-4F3F-A7AA-4923A01AEDF3}" destId="{83253AE2-89B5-4ADC-817A-FEF4E0BC4B49}" srcOrd="0" destOrd="0" presId="urn:microsoft.com/office/officeart/2016/7/layout/BasicLinearProcessNumbered#1"/>
    <dgm:cxn modelId="{FC7721F0-429B-4CE7-BE98-C2F3C41FE9C7}" srcId="{D0F07F19-1F50-4B42-A7A0-278DF9D25BB1}" destId="{22625139-F93A-4F3F-A7AA-4923A01AEDF3}" srcOrd="2" destOrd="0" parTransId="{F549A0EB-6BE9-4749-8336-B02A279AE302}" sibTransId="{A8E2FA08-4DD4-4654-A85D-9A99162D6201}"/>
    <dgm:cxn modelId="{B5FABEA6-FE83-4DC3-A3AB-25B621203785}" type="presParOf" srcId="{C09B749D-9CF7-492C-B341-D9553818451B}" destId="{8EEF3829-836D-4E60-A9BC-8F0AD18883EE}" srcOrd="0" destOrd="0" presId="urn:microsoft.com/office/officeart/2016/7/layout/BasicLinearProcessNumbered#1"/>
    <dgm:cxn modelId="{E8C71572-9F0A-4ED2-BA52-A961EB56A76C}" type="presParOf" srcId="{8EEF3829-836D-4E60-A9BC-8F0AD18883EE}" destId="{5947A689-FC4A-4FDF-BDDD-890A8474DEF9}" srcOrd="0" destOrd="0" presId="urn:microsoft.com/office/officeart/2016/7/layout/BasicLinearProcessNumbered#1"/>
    <dgm:cxn modelId="{67C04E6E-4316-4DC8-9615-DBC47E4DDF35}" type="presParOf" srcId="{8EEF3829-836D-4E60-A9BC-8F0AD18883EE}" destId="{94E9EF1A-1D07-4210-9402-6C559E90358A}" srcOrd="1" destOrd="0" presId="urn:microsoft.com/office/officeart/2016/7/layout/BasicLinearProcessNumbered#1"/>
    <dgm:cxn modelId="{003FA2D7-FBDD-45A5-BDB1-BBCD5557649A}" type="presParOf" srcId="{8EEF3829-836D-4E60-A9BC-8F0AD18883EE}" destId="{B9E74D06-8974-46A7-BDE8-CAC0846523DB}" srcOrd="2" destOrd="0" presId="urn:microsoft.com/office/officeart/2016/7/layout/BasicLinearProcessNumbered#1"/>
    <dgm:cxn modelId="{3E9A9986-48DD-4CC7-91FE-1707EBC7E65A}" type="presParOf" srcId="{8EEF3829-836D-4E60-A9BC-8F0AD18883EE}" destId="{815671D8-22AE-4967-8461-EBC1C9F97F94}" srcOrd="3" destOrd="0" presId="urn:microsoft.com/office/officeart/2016/7/layout/BasicLinearProcessNumbered#1"/>
    <dgm:cxn modelId="{2711AD4E-AE27-4FCF-8A6A-77C0EB08E796}" type="presParOf" srcId="{C09B749D-9CF7-492C-B341-D9553818451B}" destId="{4345A606-3100-40DC-847D-F26F8DFFB0A4}" srcOrd="1" destOrd="0" presId="urn:microsoft.com/office/officeart/2016/7/layout/BasicLinearProcessNumbered#1"/>
    <dgm:cxn modelId="{71DE8450-1714-444C-A82B-015776242CCF}" type="presParOf" srcId="{C09B749D-9CF7-492C-B341-D9553818451B}" destId="{9D438F26-CD1B-4D67-AF02-B4D0BD99464E}" srcOrd="2" destOrd="0" presId="urn:microsoft.com/office/officeart/2016/7/layout/BasicLinearProcessNumbered#1"/>
    <dgm:cxn modelId="{5C537732-B693-4D12-B5ED-85D7EFE25956}" type="presParOf" srcId="{9D438F26-CD1B-4D67-AF02-B4D0BD99464E}" destId="{5C8F9B26-840A-4F96-8D27-2D7E00511C9A}" srcOrd="0" destOrd="0" presId="urn:microsoft.com/office/officeart/2016/7/layout/BasicLinearProcessNumbered#1"/>
    <dgm:cxn modelId="{A7EE3BFC-F03A-45E6-B212-83404EE12240}" type="presParOf" srcId="{9D438F26-CD1B-4D67-AF02-B4D0BD99464E}" destId="{DAC041B6-6570-477A-B4C1-5CB7E0EFE0DC}" srcOrd="1" destOrd="0" presId="urn:microsoft.com/office/officeart/2016/7/layout/BasicLinearProcessNumbered#1"/>
    <dgm:cxn modelId="{5F897C40-4F74-425D-8ECE-E06A106892E5}" type="presParOf" srcId="{9D438F26-CD1B-4D67-AF02-B4D0BD99464E}" destId="{F8ADDB2A-2689-4ACF-8222-B372EB5C8D35}" srcOrd="2" destOrd="0" presId="urn:microsoft.com/office/officeart/2016/7/layout/BasicLinearProcessNumbered#1"/>
    <dgm:cxn modelId="{B161A182-985E-47E7-B65C-F6AD87BFA0F7}" type="presParOf" srcId="{9D438F26-CD1B-4D67-AF02-B4D0BD99464E}" destId="{36EB2DDF-B510-4B3C-AF9A-757E14A78E4D}" srcOrd="3" destOrd="0" presId="urn:microsoft.com/office/officeart/2016/7/layout/BasicLinearProcessNumbered#1"/>
    <dgm:cxn modelId="{FDEB4A67-6531-4467-87D6-1AE9F901F051}" type="presParOf" srcId="{C09B749D-9CF7-492C-B341-D9553818451B}" destId="{8BDDBF6E-ECE6-4E6A-B0D3-17197BA824D3}" srcOrd="3" destOrd="0" presId="urn:microsoft.com/office/officeart/2016/7/layout/BasicLinearProcessNumbered#1"/>
    <dgm:cxn modelId="{5792E72B-E132-444A-BAAD-0F2F78F0396C}" type="presParOf" srcId="{C09B749D-9CF7-492C-B341-D9553818451B}" destId="{5419C900-3474-4480-82CB-923AF8027A48}" srcOrd="4" destOrd="0" presId="urn:microsoft.com/office/officeart/2016/7/layout/BasicLinearProcessNumbered#1"/>
    <dgm:cxn modelId="{9985658F-827E-4C3E-901A-BB8B62931A97}" type="presParOf" srcId="{5419C900-3474-4480-82CB-923AF8027A48}" destId="{83253AE2-89B5-4ADC-817A-FEF4E0BC4B49}" srcOrd="0" destOrd="0" presId="urn:microsoft.com/office/officeart/2016/7/layout/BasicLinearProcessNumbered#1"/>
    <dgm:cxn modelId="{48A7D195-BEC4-4325-8BFF-25B8CA13DC53}" type="presParOf" srcId="{5419C900-3474-4480-82CB-923AF8027A48}" destId="{82EE2C17-F664-4616-8F76-97637F08E124}" srcOrd="1" destOrd="0" presId="urn:microsoft.com/office/officeart/2016/7/layout/BasicLinearProcessNumbered#1"/>
    <dgm:cxn modelId="{DFA21DE9-D23E-4AEC-984F-38954304B882}" type="presParOf" srcId="{5419C900-3474-4480-82CB-923AF8027A48}" destId="{96383FDE-483E-4E6D-B151-4FC41C065094}" srcOrd="2" destOrd="0" presId="urn:microsoft.com/office/officeart/2016/7/layout/BasicLinearProcessNumbered#1"/>
    <dgm:cxn modelId="{110189D1-9E6B-4E0C-8667-C0A3012E8A84}" type="presParOf" srcId="{5419C900-3474-4480-82CB-923AF8027A48}" destId="{BBF86657-8EAE-46E6-B25A-D2056AE50973}" srcOrd="3" destOrd="0" presId="urn:microsoft.com/office/officeart/2016/7/layout/BasicLinearProcessNumbered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F07F19-1F50-4B42-A7A0-278DF9D25BB1}" type="doc">
      <dgm:prSet loTypeId="urn:microsoft.com/office/officeart/2016/7/layout/BasicLinearProcessNumbered#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E95FC5-CD6B-4A50-9262-DC414E16C3EA}">
      <dgm:prSet custT="1"/>
      <dgm:spPr>
        <a:ln w="57150">
          <a:noFill/>
        </a:ln>
      </dgm:spPr>
      <dgm:t>
        <a:bodyPr lIns="288000"/>
        <a:lstStyle/>
        <a:p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Part 1</a:t>
          </a:r>
          <a:r>
            <a:rPr lang="ru-RU" sz="2000" dirty="0">
              <a:solidFill>
                <a:schemeClr val="accent1">
                  <a:lumMod val="75000"/>
                </a:schemeClr>
              </a:solidFill>
            </a:rPr>
            <a:t>.</a:t>
          </a:r>
          <a:endParaRPr lang="en-US" sz="2000" dirty="0">
            <a:solidFill>
              <a:schemeClr val="accent1">
                <a:lumMod val="75000"/>
              </a:schemeClr>
            </a:solidFill>
          </a:endParaRPr>
        </a:p>
        <a:p>
          <a:r>
            <a:rPr lang="en-US" sz="1600" dirty="0"/>
            <a:t>Recurrent Neural Networks (RNNs)</a:t>
          </a:r>
        </a:p>
      </dgm:t>
    </dgm:pt>
    <dgm:pt modelId="{75374347-884B-4721-8CFF-DF080F5B1C79}" type="parTrans" cxnId="{B3F19EC2-A372-4EC3-BFE0-C62FFDFE3DF6}">
      <dgm:prSet/>
      <dgm:spPr/>
      <dgm:t>
        <a:bodyPr/>
        <a:lstStyle/>
        <a:p>
          <a:endParaRPr lang="en-US"/>
        </a:p>
      </dgm:t>
    </dgm:pt>
    <dgm:pt modelId="{C99EBBB1-E916-471C-83C9-ABE85B42AC26}" type="sibTrans" cxnId="{B3F19EC2-A372-4EC3-BFE0-C62FFDFE3DF6}">
      <dgm:prSet phldrT="1" phldr="0"/>
      <dgm:spPr/>
      <dgm:t>
        <a:bodyPr/>
        <a:lstStyle/>
        <a:p>
          <a:r>
            <a:rPr lang="en-US"/>
            <a:t>1</a:t>
          </a:r>
          <a:endParaRPr lang="en-US" dirty="0"/>
        </a:p>
      </dgm:t>
    </dgm:pt>
    <dgm:pt modelId="{F05611F0-8256-4954-B6CB-ED6B4F2DD397}">
      <dgm:prSet custT="1"/>
      <dgm:spPr>
        <a:ln w="76200">
          <a:solidFill>
            <a:schemeClr val="accent6">
              <a:alpha val="90000"/>
            </a:schemeClr>
          </a:solidFill>
        </a:ln>
      </dgm:spPr>
      <dgm:t>
        <a:bodyPr lIns="288000"/>
        <a:lstStyle/>
        <a:p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Part 2.</a:t>
          </a:r>
        </a:p>
        <a:p>
          <a:r>
            <a:rPr lang="en-US" sz="1500" dirty="0"/>
            <a:t>Long Short Term Memory (LSTM)</a:t>
          </a:r>
        </a:p>
      </dgm:t>
    </dgm:pt>
    <dgm:pt modelId="{CD7328D6-9FAE-4506-9BDB-E06A571EC1D4}" type="parTrans" cxnId="{914FACD2-336A-4471-9E99-312B3F8EAB04}">
      <dgm:prSet/>
      <dgm:spPr/>
      <dgm:t>
        <a:bodyPr/>
        <a:lstStyle/>
        <a:p>
          <a:endParaRPr lang="en-US"/>
        </a:p>
      </dgm:t>
    </dgm:pt>
    <dgm:pt modelId="{6BD5265A-8333-420D-BDB2-65F10B3EBD76}" type="sibTrans" cxnId="{914FACD2-336A-4471-9E99-312B3F8EAB04}">
      <dgm:prSet phldrT="2" phldr="0"/>
      <dgm:spPr/>
      <dgm:t>
        <a:bodyPr/>
        <a:lstStyle/>
        <a:p>
          <a:r>
            <a:rPr lang="en-US"/>
            <a:t>2</a:t>
          </a:r>
          <a:endParaRPr lang="en-US" dirty="0"/>
        </a:p>
      </dgm:t>
    </dgm:pt>
    <dgm:pt modelId="{22625139-F93A-4F3F-A7AA-4923A01AEDF3}">
      <dgm:prSet custT="1"/>
      <dgm:spPr/>
      <dgm:t>
        <a:bodyPr lIns="288000"/>
        <a:lstStyle/>
        <a:p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Part 3.</a:t>
          </a:r>
        </a:p>
        <a:p>
          <a:r>
            <a:rPr lang="en-US" sz="1500" dirty="0"/>
            <a:t>Generative Adversarial Networks (GANs)</a:t>
          </a:r>
        </a:p>
      </dgm:t>
    </dgm:pt>
    <dgm:pt modelId="{F549A0EB-6BE9-4749-8336-B02A279AE302}" type="parTrans" cxnId="{FC7721F0-429B-4CE7-BE98-C2F3C41FE9C7}">
      <dgm:prSet/>
      <dgm:spPr/>
      <dgm:t>
        <a:bodyPr/>
        <a:lstStyle/>
        <a:p>
          <a:endParaRPr lang="en-US"/>
        </a:p>
      </dgm:t>
    </dgm:pt>
    <dgm:pt modelId="{A8E2FA08-4DD4-4654-A85D-9A99162D6201}" type="sibTrans" cxnId="{FC7721F0-429B-4CE7-BE98-C2F3C41FE9C7}">
      <dgm:prSet phldrT="3" phldr="0"/>
      <dgm:spPr/>
      <dgm:t>
        <a:bodyPr/>
        <a:lstStyle/>
        <a:p>
          <a:r>
            <a:rPr lang="en-US"/>
            <a:t>3</a:t>
          </a:r>
          <a:endParaRPr lang="en-US" dirty="0"/>
        </a:p>
      </dgm:t>
    </dgm:pt>
    <dgm:pt modelId="{140952D0-0E1D-4F48-9F16-53581487CFA0}">
      <dgm:prSet custT="1"/>
      <dgm:spPr/>
      <dgm:t>
        <a:bodyPr lIns="288000"/>
        <a:lstStyle/>
        <a:p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Part 4.</a:t>
          </a:r>
        </a:p>
        <a:p>
          <a:r>
            <a:rPr lang="en-US" sz="1500" dirty="0"/>
            <a:t>Miscellaneous</a:t>
          </a:r>
        </a:p>
      </dgm:t>
    </dgm:pt>
    <dgm:pt modelId="{790C446F-6917-41E7-BE01-7AFE2676D505}" type="parTrans" cxnId="{B07163E8-ADEC-492A-8F07-7E5786AB23AE}">
      <dgm:prSet/>
      <dgm:spPr/>
      <dgm:t>
        <a:bodyPr/>
        <a:lstStyle/>
        <a:p>
          <a:endParaRPr lang="en-US"/>
        </a:p>
      </dgm:t>
    </dgm:pt>
    <dgm:pt modelId="{2804F27C-9BA9-4D07-AB02-74BE7DFA2C0E}" type="sibTrans" cxnId="{B07163E8-ADEC-492A-8F07-7E5786AB23AE}">
      <dgm:prSet phldrT="4" phldr="0"/>
      <dgm:spPr/>
      <dgm:t>
        <a:bodyPr/>
        <a:lstStyle/>
        <a:p>
          <a:r>
            <a:rPr lang="en-US"/>
            <a:t>4</a:t>
          </a:r>
          <a:endParaRPr lang="en-US" dirty="0"/>
        </a:p>
      </dgm:t>
    </dgm:pt>
    <dgm:pt modelId="{C09B749D-9CF7-492C-B341-D9553818451B}" type="pres">
      <dgm:prSet presAssocID="{D0F07F19-1F50-4B42-A7A0-278DF9D25BB1}" presName="Name0" presStyleCnt="0">
        <dgm:presLayoutVars>
          <dgm:animLvl val="lvl"/>
          <dgm:resizeHandles val="exact"/>
        </dgm:presLayoutVars>
      </dgm:prSet>
      <dgm:spPr/>
    </dgm:pt>
    <dgm:pt modelId="{8EEF3829-836D-4E60-A9BC-8F0AD18883EE}" type="pres">
      <dgm:prSet presAssocID="{2EE95FC5-CD6B-4A50-9262-DC414E16C3EA}" presName="compositeNode" presStyleCnt="0">
        <dgm:presLayoutVars>
          <dgm:bulletEnabled val="1"/>
        </dgm:presLayoutVars>
      </dgm:prSet>
      <dgm:spPr/>
    </dgm:pt>
    <dgm:pt modelId="{5947A689-FC4A-4FDF-BDDD-890A8474DEF9}" type="pres">
      <dgm:prSet presAssocID="{2EE95FC5-CD6B-4A50-9262-DC414E16C3EA}" presName="bgRect" presStyleLbl="bgAccFollowNode1" presStyleIdx="0" presStyleCnt="4"/>
      <dgm:spPr/>
    </dgm:pt>
    <dgm:pt modelId="{94E9EF1A-1D07-4210-9402-6C559E90358A}" type="pres">
      <dgm:prSet presAssocID="{C99EBBB1-E916-471C-83C9-ABE85B42AC26}" presName="sibTransNodeCircle" presStyleLbl="alignNode1" presStyleIdx="0" presStyleCnt="8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B9E74D06-8974-46A7-BDE8-CAC0846523DB}" type="pres">
      <dgm:prSet presAssocID="{2EE95FC5-CD6B-4A50-9262-DC414E16C3EA}" presName="bottomLine" presStyleLbl="alignNode1" presStyleIdx="1" presStyleCnt="8">
        <dgm:presLayoutVars/>
      </dgm:prSet>
      <dgm:spPr/>
    </dgm:pt>
    <dgm:pt modelId="{815671D8-22AE-4967-8461-EBC1C9F97F94}" type="pres">
      <dgm:prSet presAssocID="{2EE95FC5-CD6B-4A50-9262-DC414E16C3EA}" presName="nodeText" presStyleLbl="bgAccFollowNode1" presStyleIdx="0" presStyleCnt="4">
        <dgm:presLayoutVars>
          <dgm:bulletEnabled val="1"/>
        </dgm:presLayoutVars>
      </dgm:prSet>
      <dgm:spPr/>
    </dgm:pt>
    <dgm:pt modelId="{4345A606-3100-40DC-847D-F26F8DFFB0A4}" type="pres">
      <dgm:prSet presAssocID="{C99EBBB1-E916-471C-83C9-ABE85B42AC26}" presName="sibTrans" presStyleCnt="0"/>
      <dgm:spPr/>
    </dgm:pt>
    <dgm:pt modelId="{9D438F26-CD1B-4D67-AF02-B4D0BD99464E}" type="pres">
      <dgm:prSet presAssocID="{F05611F0-8256-4954-B6CB-ED6B4F2DD397}" presName="compositeNode" presStyleCnt="0">
        <dgm:presLayoutVars>
          <dgm:bulletEnabled val="1"/>
        </dgm:presLayoutVars>
      </dgm:prSet>
      <dgm:spPr/>
    </dgm:pt>
    <dgm:pt modelId="{5C8F9B26-840A-4F96-8D27-2D7E00511C9A}" type="pres">
      <dgm:prSet presAssocID="{F05611F0-8256-4954-B6CB-ED6B4F2DD397}" presName="bgRect" presStyleLbl="bgAccFollowNode1" presStyleIdx="1" presStyleCnt="4"/>
      <dgm:spPr/>
    </dgm:pt>
    <dgm:pt modelId="{DAC041B6-6570-477A-B4C1-5CB7E0EFE0DC}" type="pres">
      <dgm:prSet presAssocID="{6BD5265A-8333-420D-BDB2-65F10B3EBD76}" presName="sibTransNodeCircle" presStyleLbl="alignNode1" presStyleIdx="2" presStyleCnt="8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F8ADDB2A-2689-4ACF-8222-B372EB5C8D35}" type="pres">
      <dgm:prSet presAssocID="{F05611F0-8256-4954-B6CB-ED6B4F2DD397}" presName="bottomLine" presStyleLbl="alignNode1" presStyleIdx="3" presStyleCnt="8">
        <dgm:presLayoutVars/>
      </dgm:prSet>
      <dgm:spPr/>
    </dgm:pt>
    <dgm:pt modelId="{36EB2DDF-B510-4B3C-AF9A-757E14A78E4D}" type="pres">
      <dgm:prSet presAssocID="{F05611F0-8256-4954-B6CB-ED6B4F2DD397}" presName="nodeText" presStyleLbl="bgAccFollowNode1" presStyleIdx="1" presStyleCnt="4">
        <dgm:presLayoutVars>
          <dgm:bulletEnabled val="1"/>
        </dgm:presLayoutVars>
      </dgm:prSet>
      <dgm:spPr/>
    </dgm:pt>
    <dgm:pt modelId="{8BDDBF6E-ECE6-4E6A-B0D3-17197BA824D3}" type="pres">
      <dgm:prSet presAssocID="{6BD5265A-8333-420D-BDB2-65F10B3EBD76}" presName="sibTrans" presStyleCnt="0"/>
      <dgm:spPr/>
    </dgm:pt>
    <dgm:pt modelId="{5419C900-3474-4480-82CB-923AF8027A48}" type="pres">
      <dgm:prSet presAssocID="{22625139-F93A-4F3F-A7AA-4923A01AEDF3}" presName="compositeNode" presStyleCnt="0">
        <dgm:presLayoutVars>
          <dgm:bulletEnabled val="1"/>
        </dgm:presLayoutVars>
      </dgm:prSet>
      <dgm:spPr/>
    </dgm:pt>
    <dgm:pt modelId="{83253AE2-89B5-4ADC-817A-FEF4E0BC4B49}" type="pres">
      <dgm:prSet presAssocID="{22625139-F93A-4F3F-A7AA-4923A01AEDF3}" presName="bgRect" presStyleLbl="bgAccFollowNode1" presStyleIdx="2" presStyleCnt="4"/>
      <dgm:spPr/>
    </dgm:pt>
    <dgm:pt modelId="{82EE2C17-F664-4616-8F76-97637F08E124}" type="pres">
      <dgm:prSet presAssocID="{A8E2FA08-4DD4-4654-A85D-9A99162D6201}" presName="sibTransNodeCircle" presStyleLbl="alignNode1" presStyleIdx="4" presStyleCnt="8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96383FDE-483E-4E6D-B151-4FC41C065094}" type="pres">
      <dgm:prSet presAssocID="{22625139-F93A-4F3F-A7AA-4923A01AEDF3}" presName="bottomLine" presStyleLbl="alignNode1" presStyleIdx="5" presStyleCnt="8">
        <dgm:presLayoutVars/>
      </dgm:prSet>
      <dgm:spPr/>
    </dgm:pt>
    <dgm:pt modelId="{BBF86657-8EAE-46E6-B25A-D2056AE50973}" type="pres">
      <dgm:prSet presAssocID="{22625139-F93A-4F3F-A7AA-4923A01AEDF3}" presName="nodeText" presStyleLbl="bgAccFollowNode1" presStyleIdx="2" presStyleCnt="4">
        <dgm:presLayoutVars>
          <dgm:bulletEnabled val="1"/>
        </dgm:presLayoutVars>
      </dgm:prSet>
      <dgm:spPr/>
    </dgm:pt>
    <dgm:pt modelId="{8DC76FCE-F8A0-43BB-94B0-26867DA9F629}" type="pres">
      <dgm:prSet presAssocID="{A8E2FA08-4DD4-4654-A85D-9A99162D6201}" presName="sibTrans" presStyleCnt="0"/>
      <dgm:spPr/>
    </dgm:pt>
    <dgm:pt modelId="{46746BF8-8C13-403D-B74A-6BA79A7FA811}" type="pres">
      <dgm:prSet presAssocID="{140952D0-0E1D-4F48-9F16-53581487CFA0}" presName="compositeNode" presStyleCnt="0">
        <dgm:presLayoutVars>
          <dgm:bulletEnabled val="1"/>
        </dgm:presLayoutVars>
      </dgm:prSet>
      <dgm:spPr/>
    </dgm:pt>
    <dgm:pt modelId="{7ACBA089-E576-4FF4-865F-C3BBF7659A23}" type="pres">
      <dgm:prSet presAssocID="{140952D0-0E1D-4F48-9F16-53581487CFA0}" presName="bgRect" presStyleLbl="bgAccFollowNode1" presStyleIdx="3" presStyleCnt="4"/>
      <dgm:spPr/>
    </dgm:pt>
    <dgm:pt modelId="{3CBA3CC0-D70A-4B98-9329-64604EDF25F0}" type="pres">
      <dgm:prSet presAssocID="{2804F27C-9BA9-4D07-AB02-74BE7DFA2C0E}" presName="sibTransNodeCircle" presStyleLbl="alignNode1" presStyleIdx="6" presStyleCnt="8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5BE72261-3EB3-4585-8739-2FFBAED12B80}" type="pres">
      <dgm:prSet presAssocID="{140952D0-0E1D-4F48-9F16-53581487CFA0}" presName="bottomLine" presStyleLbl="alignNode1" presStyleIdx="7" presStyleCnt="8">
        <dgm:presLayoutVars/>
      </dgm:prSet>
      <dgm:spPr/>
    </dgm:pt>
    <dgm:pt modelId="{64EF213D-B16C-4AC2-8183-B62F7FC17277}" type="pres">
      <dgm:prSet presAssocID="{140952D0-0E1D-4F48-9F16-53581487CFA0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A4B80D2D-7E35-421F-8BF9-55B39C33B9BE}" type="presOf" srcId="{A8E2FA08-4DD4-4654-A85D-9A99162D6201}" destId="{82EE2C17-F664-4616-8F76-97637F08E124}" srcOrd="0" destOrd="0" presId="urn:microsoft.com/office/officeart/2016/7/layout/BasicLinearProcessNumbered#1"/>
    <dgm:cxn modelId="{C0185933-A2E8-4CA8-BE2D-4651F528D2DE}" type="presOf" srcId="{2EE95FC5-CD6B-4A50-9262-DC414E16C3EA}" destId="{815671D8-22AE-4967-8461-EBC1C9F97F94}" srcOrd="1" destOrd="0" presId="urn:microsoft.com/office/officeart/2016/7/layout/BasicLinearProcessNumbered#1"/>
    <dgm:cxn modelId="{2218E939-6CA8-4442-A4E7-EF92FEA01DDF}" type="presOf" srcId="{140952D0-0E1D-4F48-9F16-53581487CFA0}" destId="{7ACBA089-E576-4FF4-865F-C3BBF7659A23}" srcOrd="0" destOrd="0" presId="urn:microsoft.com/office/officeart/2016/7/layout/BasicLinearProcessNumbered#1"/>
    <dgm:cxn modelId="{23907F3B-DE45-45CF-9707-5E4F6F6973DA}" type="presOf" srcId="{D0F07F19-1F50-4B42-A7A0-278DF9D25BB1}" destId="{C09B749D-9CF7-492C-B341-D9553818451B}" srcOrd="0" destOrd="0" presId="urn:microsoft.com/office/officeart/2016/7/layout/BasicLinearProcessNumbered#1"/>
    <dgm:cxn modelId="{AFE8A667-BFCC-42CE-A7FE-3066C60B154E}" type="presOf" srcId="{F05611F0-8256-4954-B6CB-ED6B4F2DD397}" destId="{5C8F9B26-840A-4F96-8D27-2D7E00511C9A}" srcOrd="0" destOrd="0" presId="urn:microsoft.com/office/officeart/2016/7/layout/BasicLinearProcessNumbered#1"/>
    <dgm:cxn modelId="{7043076B-C1A0-4D82-B9C2-7389C21548EF}" type="presOf" srcId="{22625139-F93A-4F3F-A7AA-4923A01AEDF3}" destId="{BBF86657-8EAE-46E6-B25A-D2056AE50973}" srcOrd="1" destOrd="0" presId="urn:microsoft.com/office/officeart/2016/7/layout/BasicLinearProcessNumbered#1"/>
    <dgm:cxn modelId="{40CAD671-AB1B-4EF2-BD4C-E4C43639C27E}" type="presOf" srcId="{2EE95FC5-CD6B-4A50-9262-DC414E16C3EA}" destId="{5947A689-FC4A-4FDF-BDDD-890A8474DEF9}" srcOrd="0" destOrd="0" presId="urn:microsoft.com/office/officeart/2016/7/layout/BasicLinearProcessNumbered#1"/>
    <dgm:cxn modelId="{9CDE7D88-716E-4C97-9A52-FF7131643C5F}" type="presOf" srcId="{F05611F0-8256-4954-B6CB-ED6B4F2DD397}" destId="{36EB2DDF-B510-4B3C-AF9A-757E14A78E4D}" srcOrd="1" destOrd="0" presId="urn:microsoft.com/office/officeart/2016/7/layout/BasicLinearProcessNumbered#1"/>
    <dgm:cxn modelId="{DD5C168A-90C7-41E2-9576-A79BBC6325CE}" type="presOf" srcId="{C99EBBB1-E916-471C-83C9-ABE85B42AC26}" destId="{94E9EF1A-1D07-4210-9402-6C559E90358A}" srcOrd="0" destOrd="0" presId="urn:microsoft.com/office/officeart/2016/7/layout/BasicLinearProcessNumbered#1"/>
    <dgm:cxn modelId="{CBD31B8E-CB23-4FA8-93FE-5BB4814BBB0B}" type="presOf" srcId="{2804F27C-9BA9-4D07-AB02-74BE7DFA2C0E}" destId="{3CBA3CC0-D70A-4B98-9329-64604EDF25F0}" srcOrd="0" destOrd="0" presId="urn:microsoft.com/office/officeart/2016/7/layout/BasicLinearProcessNumbered#1"/>
    <dgm:cxn modelId="{B3F19EC2-A372-4EC3-BFE0-C62FFDFE3DF6}" srcId="{D0F07F19-1F50-4B42-A7A0-278DF9D25BB1}" destId="{2EE95FC5-CD6B-4A50-9262-DC414E16C3EA}" srcOrd="0" destOrd="0" parTransId="{75374347-884B-4721-8CFF-DF080F5B1C79}" sibTransId="{C99EBBB1-E916-471C-83C9-ABE85B42AC26}"/>
    <dgm:cxn modelId="{40F5D2CB-DECC-41AF-8388-AD6EA6907126}" type="presOf" srcId="{6BD5265A-8333-420D-BDB2-65F10B3EBD76}" destId="{DAC041B6-6570-477A-B4C1-5CB7E0EFE0DC}" srcOrd="0" destOrd="0" presId="urn:microsoft.com/office/officeart/2016/7/layout/BasicLinearProcessNumbered#1"/>
    <dgm:cxn modelId="{914FACD2-336A-4471-9E99-312B3F8EAB04}" srcId="{D0F07F19-1F50-4B42-A7A0-278DF9D25BB1}" destId="{F05611F0-8256-4954-B6CB-ED6B4F2DD397}" srcOrd="1" destOrd="0" parTransId="{CD7328D6-9FAE-4506-9BDB-E06A571EC1D4}" sibTransId="{6BD5265A-8333-420D-BDB2-65F10B3EBD76}"/>
    <dgm:cxn modelId="{B07163E8-ADEC-492A-8F07-7E5786AB23AE}" srcId="{D0F07F19-1F50-4B42-A7A0-278DF9D25BB1}" destId="{140952D0-0E1D-4F48-9F16-53581487CFA0}" srcOrd="3" destOrd="0" parTransId="{790C446F-6917-41E7-BE01-7AFE2676D505}" sibTransId="{2804F27C-9BA9-4D07-AB02-74BE7DFA2C0E}"/>
    <dgm:cxn modelId="{D0999FEB-3F13-4B99-8767-7340A2A83933}" type="presOf" srcId="{22625139-F93A-4F3F-A7AA-4923A01AEDF3}" destId="{83253AE2-89B5-4ADC-817A-FEF4E0BC4B49}" srcOrd="0" destOrd="0" presId="urn:microsoft.com/office/officeart/2016/7/layout/BasicLinearProcessNumbered#1"/>
    <dgm:cxn modelId="{FC7721F0-429B-4CE7-BE98-C2F3C41FE9C7}" srcId="{D0F07F19-1F50-4B42-A7A0-278DF9D25BB1}" destId="{22625139-F93A-4F3F-A7AA-4923A01AEDF3}" srcOrd="2" destOrd="0" parTransId="{F549A0EB-6BE9-4749-8336-B02A279AE302}" sibTransId="{A8E2FA08-4DD4-4654-A85D-9A99162D6201}"/>
    <dgm:cxn modelId="{27E5EDFC-7359-48F6-8E3F-270CF15B8D2C}" type="presOf" srcId="{140952D0-0E1D-4F48-9F16-53581487CFA0}" destId="{64EF213D-B16C-4AC2-8183-B62F7FC17277}" srcOrd="1" destOrd="0" presId="urn:microsoft.com/office/officeart/2016/7/layout/BasicLinearProcessNumbered#1"/>
    <dgm:cxn modelId="{B5FABEA6-FE83-4DC3-A3AB-25B621203785}" type="presParOf" srcId="{C09B749D-9CF7-492C-B341-D9553818451B}" destId="{8EEF3829-836D-4E60-A9BC-8F0AD18883EE}" srcOrd="0" destOrd="0" presId="urn:microsoft.com/office/officeart/2016/7/layout/BasicLinearProcessNumbered#1"/>
    <dgm:cxn modelId="{E8C71572-9F0A-4ED2-BA52-A961EB56A76C}" type="presParOf" srcId="{8EEF3829-836D-4E60-A9BC-8F0AD18883EE}" destId="{5947A689-FC4A-4FDF-BDDD-890A8474DEF9}" srcOrd="0" destOrd="0" presId="urn:microsoft.com/office/officeart/2016/7/layout/BasicLinearProcessNumbered#1"/>
    <dgm:cxn modelId="{67C04E6E-4316-4DC8-9615-DBC47E4DDF35}" type="presParOf" srcId="{8EEF3829-836D-4E60-A9BC-8F0AD18883EE}" destId="{94E9EF1A-1D07-4210-9402-6C559E90358A}" srcOrd="1" destOrd="0" presId="urn:microsoft.com/office/officeart/2016/7/layout/BasicLinearProcessNumbered#1"/>
    <dgm:cxn modelId="{003FA2D7-FBDD-45A5-BDB1-BBCD5557649A}" type="presParOf" srcId="{8EEF3829-836D-4E60-A9BC-8F0AD18883EE}" destId="{B9E74D06-8974-46A7-BDE8-CAC0846523DB}" srcOrd="2" destOrd="0" presId="urn:microsoft.com/office/officeart/2016/7/layout/BasicLinearProcessNumbered#1"/>
    <dgm:cxn modelId="{3E9A9986-48DD-4CC7-91FE-1707EBC7E65A}" type="presParOf" srcId="{8EEF3829-836D-4E60-A9BC-8F0AD18883EE}" destId="{815671D8-22AE-4967-8461-EBC1C9F97F94}" srcOrd="3" destOrd="0" presId="urn:microsoft.com/office/officeart/2016/7/layout/BasicLinearProcessNumbered#1"/>
    <dgm:cxn modelId="{2711AD4E-AE27-4FCF-8A6A-77C0EB08E796}" type="presParOf" srcId="{C09B749D-9CF7-492C-B341-D9553818451B}" destId="{4345A606-3100-40DC-847D-F26F8DFFB0A4}" srcOrd="1" destOrd="0" presId="urn:microsoft.com/office/officeart/2016/7/layout/BasicLinearProcessNumbered#1"/>
    <dgm:cxn modelId="{71DE8450-1714-444C-A82B-015776242CCF}" type="presParOf" srcId="{C09B749D-9CF7-492C-B341-D9553818451B}" destId="{9D438F26-CD1B-4D67-AF02-B4D0BD99464E}" srcOrd="2" destOrd="0" presId="urn:microsoft.com/office/officeart/2016/7/layout/BasicLinearProcessNumbered#1"/>
    <dgm:cxn modelId="{5C537732-B693-4D12-B5ED-85D7EFE25956}" type="presParOf" srcId="{9D438F26-CD1B-4D67-AF02-B4D0BD99464E}" destId="{5C8F9B26-840A-4F96-8D27-2D7E00511C9A}" srcOrd="0" destOrd="0" presId="urn:microsoft.com/office/officeart/2016/7/layout/BasicLinearProcessNumbered#1"/>
    <dgm:cxn modelId="{A7EE3BFC-F03A-45E6-B212-83404EE12240}" type="presParOf" srcId="{9D438F26-CD1B-4D67-AF02-B4D0BD99464E}" destId="{DAC041B6-6570-477A-B4C1-5CB7E0EFE0DC}" srcOrd="1" destOrd="0" presId="urn:microsoft.com/office/officeart/2016/7/layout/BasicLinearProcessNumbered#1"/>
    <dgm:cxn modelId="{5F897C40-4F74-425D-8ECE-E06A106892E5}" type="presParOf" srcId="{9D438F26-CD1B-4D67-AF02-B4D0BD99464E}" destId="{F8ADDB2A-2689-4ACF-8222-B372EB5C8D35}" srcOrd="2" destOrd="0" presId="urn:microsoft.com/office/officeart/2016/7/layout/BasicLinearProcessNumbered#1"/>
    <dgm:cxn modelId="{B161A182-985E-47E7-B65C-F6AD87BFA0F7}" type="presParOf" srcId="{9D438F26-CD1B-4D67-AF02-B4D0BD99464E}" destId="{36EB2DDF-B510-4B3C-AF9A-757E14A78E4D}" srcOrd="3" destOrd="0" presId="urn:microsoft.com/office/officeart/2016/7/layout/BasicLinearProcessNumbered#1"/>
    <dgm:cxn modelId="{FDEB4A67-6531-4467-87D6-1AE9F901F051}" type="presParOf" srcId="{C09B749D-9CF7-492C-B341-D9553818451B}" destId="{8BDDBF6E-ECE6-4E6A-B0D3-17197BA824D3}" srcOrd="3" destOrd="0" presId="urn:microsoft.com/office/officeart/2016/7/layout/BasicLinearProcessNumbered#1"/>
    <dgm:cxn modelId="{5792E72B-E132-444A-BAAD-0F2F78F0396C}" type="presParOf" srcId="{C09B749D-9CF7-492C-B341-D9553818451B}" destId="{5419C900-3474-4480-82CB-923AF8027A48}" srcOrd="4" destOrd="0" presId="urn:microsoft.com/office/officeart/2016/7/layout/BasicLinearProcessNumbered#1"/>
    <dgm:cxn modelId="{9985658F-827E-4C3E-901A-BB8B62931A97}" type="presParOf" srcId="{5419C900-3474-4480-82CB-923AF8027A48}" destId="{83253AE2-89B5-4ADC-817A-FEF4E0BC4B49}" srcOrd="0" destOrd="0" presId="urn:microsoft.com/office/officeart/2016/7/layout/BasicLinearProcessNumbered#1"/>
    <dgm:cxn modelId="{48A7D195-BEC4-4325-8BFF-25B8CA13DC53}" type="presParOf" srcId="{5419C900-3474-4480-82CB-923AF8027A48}" destId="{82EE2C17-F664-4616-8F76-97637F08E124}" srcOrd="1" destOrd="0" presId="urn:microsoft.com/office/officeart/2016/7/layout/BasicLinearProcessNumbered#1"/>
    <dgm:cxn modelId="{DFA21DE9-D23E-4AEC-984F-38954304B882}" type="presParOf" srcId="{5419C900-3474-4480-82CB-923AF8027A48}" destId="{96383FDE-483E-4E6D-B151-4FC41C065094}" srcOrd="2" destOrd="0" presId="urn:microsoft.com/office/officeart/2016/7/layout/BasicLinearProcessNumbered#1"/>
    <dgm:cxn modelId="{110189D1-9E6B-4E0C-8667-C0A3012E8A84}" type="presParOf" srcId="{5419C900-3474-4480-82CB-923AF8027A48}" destId="{BBF86657-8EAE-46E6-B25A-D2056AE50973}" srcOrd="3" destOrd="0" presId="urn:microsoft.com/office/officeart/2016/7/layout/BasicLinearProcessNumbered#1"/>
    <dgm:cxn modelId="{6F4652E6-670E-47E1-8BB6-F10FC0002FE5}" type="presParOf" srcId="{C09B749D-9CF7-492C-B341-D9553818451B}" destId="{8DC76FCE-F8A0-43BB-94B0-26867DA9F629}" srcOrd="5" destOrd="0" presId="urn:microsoft.com/office/officeart/2016/7/layout/BasicLinearProcessNumbered#1"/>
    <dgm:cxn modelId="{952C4F1E-455C-44B2-8633-E11FFDA1CF16}" type="presParOf" srcId="{C09B749D-9CF7-492C-B341-D9553818451B}" destId="{46746BF8-8C13-403D-B74A-6BA79A7FA811}" srcOrd="6" destOrd="0" presId="urn:microsoft.com/office/officeart/2016/7/layout/BasicLinearProcessNumbered#1"/>
    <dgm:cxn modelId="{199291F3-CB47-4BB7-8551-CC7D94A62A3D}" type="presParOf" srcId="{46746BF8-8C13-403D-B74A-6BA79A7FA811}" destId="{7ACBA089-E576-4FF4-865F-C3BBF7659A23}" srcOrd="0" destOrd="0" presId="urn:microsoft.com/office/officeart/2016/7/layout/BasicLinearProcessNumbered#1"/>
    <dgm:cxn modelId="{14456339-3232-4F27-8745-6AE7ED279122}" type="presParOf" srcId="{46746BF8-8C13-403D-B74A-6BA79A7FA811}" destId="{3CBA3CC0-D70A-4B98-9329-64604EDF25F0}" srcOrd="1" destOrd="0" presId="urn:microsoft.com/office/officeart/2016/7/layout/BasicLinearProcessNumbered#1"/>
    <dgm:cxn modelId="{A8938D10-3458-4190-A261-C341522970A2}" type="presParOf" srcId="{46746BF8-8C13-403D-B74A-6BA79A7FA811}" destId="{5BE72261-3EB3-4585-8739-2FFBAED12B80}" srcOrd="2" destOrd="0" presId="urn:microsoft.com/office/officeart/2016/7/layout/BasicLinearProcessNumbered#1"/>
    <dgm:cxn modelId="{C1F113A0-9F7B-4396-8E1F-EC384DF862FF}" type="presParOf" srcId="{46746BF8-8C13-403D-B74A-6BA79A7FA811}" destId="{64EF213D-B16C-4AC2-8183-B62F7FC17277}" srcOrd="3" destOrd="0" presId="urn:microsoft.com/office/officeart/2016/7/layout/BasicLinearProcessNumbered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47A689-FC4A-4FDF-BDDD-890A8474DEF9}">
      <dsp:nvSpPr>
        <dsp:cNvPr id="0" name=""/>
        <dsp:cNvSpPr/>
      </dsp:nvSpPr>
      <dsp:spPr>
        <a:xfrm>
          <a:off x="0" y="0"/>
          <a:ext cx="3527575" cy="396120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275024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Part 1</a:t>
          </a:r>
          <a:r>
            <a:rPr lang="ru-RU" sz="2000" kern="1200" dirty="0">
              <a:solidFill>
                <a:schemeClr val="accent1">
                  <a:lumMod val="75000"/>
                </a:schemeClr>
              </a:solidFill>
            </a:rPr>
            <a:t>.</a:t>
          </a:r>
          <a:endParaRPr lang="en-US" sz="2000" kern="1200" dirty="0">
            <a:solidFill>
              <a:schemeClr val="accent1">
                <a:lumMod val="75000"/>
              </a:schemeClr>
            </a:solidFill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Recurrent Neural Networks (RNNs)</a:t>
          </a:r>
        </a:p>
      </dsp:txBody>
      <dsp:txXfrm>
        <a:off x="0" y="1505257"/>
        <a:ext cx="3527575" cy="2376723"/>
      </dsp:txXfrm>
    </dsp:sp>
    <dsp:sp modelId="{94E9EF1A-1D07-4210-9402-6C559E90358A}">
      <dsp:nvSpPr>
        <dsp:cNvPr id="0" name=""/>
        <dsp:cNvSpPr/>
      </dsp:nvSpPr>
      <dsp:spPr>
        <a:xfrm>
          <a:off x="1169607" y="396120"/>
          <a:ext cx="1188361" cy="11883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649" tIns="12700" rIns="92649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  <a:endParaRPr lang="en-US" sz="4800" kern="1200" dirty="0"/>
        </a:p>
      </dsp:txBody>
      <dsp:txXfrm>
        <a:off x="1169607" y="396120"/>
        <a:ext cx="1188361" cy="1188361"/>
      </dsp:txXfrm>
    </dsp:sp>
    <dsp:sp modelId="{B9E74D06-8974-46A7-BDE8-CAC0846523DB}">
      <dsp:nvSpPr>
        <dsp:cNvPr id="0" name=""/>
        <dsp:cNvSpPr/>
      </dsp:nvSpPr>
      <dsp:spPr>
        <a:xfrm>
          <a:off x="0" y="3961133"/>
          <a:ext cx="352757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8F9B26-840A-4F96-8D27-2D7E00511C9A}">
      <dsp:nvSpPr>
        <dsp:cNvPr id="0" name=""/>
        <dsp:cNvSpPr/>
      </dsp:nvSpPr>
      <dsp:spPr>
        <a:xfrm>
          <a:off x="3880333" y="0"/>
          <a:ext cx="3527575" cy="396120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275024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Part 2.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Long Short Term Memory (LSTM)</a:t>
          </a:r>
        </a:p>
      </dsp:txBody>
      <dsp:txXfrm>
        <a:off x="3880333" y="1505257"/>
        <a:ext cx="3527575" cy="2376723"/>
      </dsp:txXfrm>
    </dsp:sp>
    <dsp:sp modelId="{DAC041B6-6570-477A-B4C1-5CB7E0EFE0DC}">
      <dsp:nvSpPr>
        <dsp:cNvPr id="0" name=""/>
        <dsp:cNvSpPr/>
      </dsp:nvSpPr>
      <dsp:spPr>
        <a:xfrm>
          <a:off x="5049940" y="396120"/>
          <a:ext cx="1188361" cy="11883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649" tIns="12700" rIns="92649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  <a:endParaRPr lang="en-US" sz="4800" kern="1200" dirty="0"/>
        </a:p>
      </dsp:txBody>
      <dsp:txXfrm>
        <a:off x="5049940" y="396120"/>
        <a:ext cx="1188361" cy="1188361"/>
      </dsp:txXfrm>
    </dsp:sp>
    <dsp:sp modelId="{F8ADDB2A-2689-4ACF-8222-B372EB5C8D35}">
      <dsp:nvSpPr>
        <dsp:cNvPr id="0" name=""/>
        <dsp:cNvSpPr/>
      </dsp:nvSpPr>
      <dsp:spPr>
        <a:xfrm>
          <a:off x="3880333" y="3961133"/>
          <a:ext cx="352757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53AE2-89B5-4ADC-817A-FEF4E0BC4B49}">
      <dsp:nvSpPr>
        <dsp:cNvPr id="0" name=""/>
        <dsp:cNvSpPr/>
      </dsp:nvSpPr>
      <dsp:spPr>
        <a:xfrm>
          <a:off x="7760667" y="0"/>
          <a:ext cx="3527575" cy="396120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275024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Part 3.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Tutorials</a:t>
          </a:r>
        </a:p>
      </dsp:txBody>
      <dsp:txXfrm>
        <a:off x="7760667" y="1505257"/>
        <a:ext cx="3527575" cy="2376723"/>
      </dsp:txXfrm>
    </dsp:sp>
    <dsp:sp modelId="{82EE2C17-F664-4616-8F76-97637F08E124}">
      <dsp:nvSpPr>
        <dsp:cNvPr id="0" name=""/>
        <dsp:cNvSpPr/>
      </dsp:nvSpPr>
      <dsp:spPr>
        <a:xfrm>
          <a:off x="8930274" y="396120"/>
          <a:ext cx="1188361" cy="11883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649" tIns="12700" rIns="92649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  <a:endParaRPr lang="en-US" sz="4800" kern="1200" dirty="0"/>
        </a:p>
      </dsp:txBody>
      <dsp:txXfrm>
        <a:off x="8930274" y="396120"/>
        <a:ext cx="1188361" cy="1188361"/>
      </dsp:txXfrm>
    </dsp:sp>
    <dsp:sp modelId="{96383FDE-483E-4E6D-B151-4FC41C065094}">
      <dsp:nvSpPr>
        <dsp:cNvPr id="0" name=""/>
        <dsp:cNvSpPr/>
      </dsp:nvSpPr>
      <dsp:spPr>
        <a:xfrm>
          <a:off x="7760667" y="3961133"/>
          <a:ext cx="352757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47A689-FC4A-4FDF-BDDD-890A8474DEF9}">
      <dsp:nvSpPr>
        <dsp:cNvPr id="0" name=""/>
        <dsp:cNvSpPr/>
      </dsp:nvSpPr>
      <dsp:spPr>
        <a:xfrm>
          <a:off x="3307" y="144058"/>
          <a:ext cx="2623634" cy="367308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571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20454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Part 1</a:t>
          </a:r>
          <a:r>
            <a:rPr lang="ru-RU" sz="2000" kern="1200" dirty="0">
              <a:solidFill>
                <a:schemeClr val="accent1">
                  <a:lumMod val="75000"/>
                </a:schemeClr>
              </a:solidFill>
            </a:rPr>
            <a:t>.</a:t>
          </a:r>
          <a:endParaRPr lang="en-US" sz="2000" kern="1200" dirty="0">
            <a:solidFill>
              <a:schemeClr val="accent1">
                <a:lumMod val="75000"/>
              </a:schemeClr>
            </a:solidFill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Recurrent Neural Networks (RNNs)</a:t>
          </a:r>
        </a:p>
      </dsp:txBody>
      <dsp:txXfrm>
        <a:off x="3307" y="1539831"/>
        <a:ext cx="2623634" cy="2203853"/>
      </dsp:txXfrm>
    </dsp:sp>
    <dsp:sp modelId="{94E9EF1A-1D07-4210-9402-6C559E90358A}">
      <dsp:nvSpPr>
        <dsp:cNvPr id="0" name=""/>
        <dsp:cNvSpPr/>
      </dsp:nvSpPr>
      <dsp:spPr>
        <a:xfrm>
          <a:off x="764161" y="511367"/>
          <a:ext cx="1101926" cy="11019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910" tIns="12700" rIns="8591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  <a:endParaRPr lang="en-US" sz="4800" kern="1200" dirty="0"/>
        </a:p>
      </dsp:txBody>
      <dsp:txXfrm>
        <a:off x="764161" y="511367"/>
        <a:ext cx="1101926" cy="1101926"/>
      </dsp:txXfrm>
    </dsp:sp>
    <dsp:sp modelId="{B9E74D06-8974-46A7-BDE8-CAC0846523DB}">
      <dsp:nvSpPr>
        <dsp:cNvPr id="0" name=""/>
        <dsp:cNvSpPr/>
      </dsp:nvSpPr>
      <dsp:spPr>
        <a:xfrm>
          <a:off x="3307" y="3817074"/>
          <a:ext cx="2623634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8F9B26-840A-4F96-8D27-2D7E00511C9A}">
      <dsp:nvSpPr>
        <dsp:cNvPr id="0" name=""/>
        <dsp:cNvSpPr/>
      </dsp:nvSpPr>
      <dsp:spPr>
        <a:xfrm>
          <a:off x="2889305" y="144058"/>
          <a:ext cx="2623634" cy="367308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76200" cap="rnd" cmpd="sng" algn="ctr">
          <a:solidFill>
            <a:schemeClr val="accent6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20454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Part 2.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Long Short Term Memory (LSTM)</a:t>
          </a:r>
        </a:p>
      </dsp:txBody>
      <dsp:txXfrm>
        <a:off x="2889305" y="1539831"/>
        <a:ext cx="2623634" cy="2203853"/>
      </dsp:txXfrm>
    </dsp:sp>
    <dsp:sp modelId="{DAC041B6-6570-477A-B4C1-5CB7E0EFE0DC}">
      <dsp:nvSpPr>
        <dsp:cNvPr id="0" name=""/>
        <dsp:cNvSpPr/>
      </dsp:nvSpPr>
      <dsp:spPr>
        <a:xfrm>
          <a:off x="3650159" y="511367"/>
          <a:ext cx="1101926" cy="11019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910" tIns="12700" rIns="8591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  <a:endParaRPr lang="en-US" sz="4800" kern="1200" dirty="0"/>
        </a:p>
      </dsp:txBody>
      <dsp:txXfrm>
        <a:off x="3650159" y="511367"/>
        <a:ext cx="1101926" cy="1101926"/>
      </dsp:txXfrm>
    </dsp:sp>
    <dsp:sp modelId="{F8ADDB2A-2689-4ACF-8222-B372EB5C8D35}">
      <dsp:nvSpPr>
        <dsp:cNvPr id="0" name=""/>
        <dsp:cNvSpPr/>
      </dsp:nvSpPr>
      <dsp:spPr>
        <a:xfrm>
          <a:off x="2889305" y="3817074"/>
          <a:ext cx="2623634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53AE2-89B5-4ADC-817A-FEF4E0BC4B49}">
      <dsp:nvSpPr>
        <dsp:cNvPr id="0" name=""/>
        <dsp:cNvSpPr/>
      </dsp:nvSpPr>
      <dsp:spPr>
        <a:xfrm>
          <a:off x="5775303" y="144058"/>
          <a:ext cx="2623634" cy="367308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20454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Part 3.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Generative Adversarial Networks (GANs)</a:t>
          </a:r>
        </a:p>
      </dsp:txBody>
      <dsp:txXfrm>
        <a:off x="5775303" y="1539831"/>
        <a:ext cx="2623634" cy="2203853"/>
      </dsp:txXfrm>
    </dsp:sp>
    <dsp:sp modelId="{82EE2C17-F664-4616-8F76-97637F08E124}">
      <dsp:nvSpPr>
        <dsp:cNvPr id="0" name=""/>
        <dsp:cNvSpPr/>
      </dsp:nvSpPr>
      <dsp:spPr>
        <a:xfrm>
          <a:off x="6536157" y="511367"/>
          <a:ext cx="1101926" cy="11019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910" tIns="12700" rIns="8591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  <a:endParaRPr lang="en-US" sz="4800" kern="1200" dirty="0"/>
        </a:p>
      </dsp:txBody>
      <dsp:txXfrm>
        <a:off x="6536157" y="511367"/>
        <a:ext cx="1101926" cy="1101926"/>
      </dsp:txXfrm>
    </dsp:sp>
    <dsp:sp modelId="{96383FDE-483E-4E6D-B151-4FC41C065094}">
      <dsp:nvSpPr>
        <dsp:cNvPr id="0" name=""/>
        <dsp:cNvSpPr/>
      </dsp:nvSpPr>
      <dsp:spPr>
        <a:xfrm>
          <a:off x="5775303" y="3817074"/>
          <a:ext cx="2623634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CBA089-E576-4FF4-865F-C3BBF7659A23}">
      <dsp:nvSpPr>
        <dsp:cNvPr id="0" name=""/>
        <dsp:cNvSpPr/>
      </dsp:nvSpPr>
      <dsp:spPr>
        <a:xfrm>
          <a:off x="8661301" y="144058"/>
          <a:ext cx="2623634" cy="367308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20454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Part 4.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Miscellaneous</a:t>
          </a:r>
        </a:p>
      </dsp:txBody>
      <dsp:txXfrm>
        <a:off x="8661301" y="1539831"/>
        <a:ext cx="2623634" cy="2203853"/>
      </dsp:txXfrm>
    </dsp:sp>
    <dsp:sp modelId="{3CBA3CC0-D70A-4B98-9329-64604EDF25F0}">
      <dsp:nvSpPr>
        <dsp:cNvPr id="0" name=""/>
        <dsp:cNvSpPr/>
      </dsp:nvSpPr>
      <dsp:spPr>
        <a:xfrm>
          <a:off x="9422155" y="511367"/>
          <a:ext cx="1101926" cy="11019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910" tIns="12700" rIns="8591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  <a:endParaRPr lang="en-US" sz="4800" kern="1200" dirty="0"/>
        </a:p>
      </dsp:txBody>
      <dsp:txXfrm>
        <a:off x="9422155" y="511367"/>
        <a:ext cx="1101926" cy="1101926"/>
      </dsp:txXfrm>
    </dsp:sp>
    <dsp:sp modelId="{5BE72261-3EB3-4585-8739-2FFBAED12B80}">
      <dsp:nvSpPr>
        <dsp:cNvPr id="0" name=""/>
        <dsp:cNvSpPr/>
      </dsp:nvSpPr>
      <dsp:spPr>
        <a:xfrm>
          <a:off x="8661301" y="3817074"/>
          <a:ext cx="2623634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#1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151EFB99-1B56-4C3B-A920-C9F63568B3B5}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{86ABC99C-FE52-4C54-9A6D-3953E335B0E7}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{1BCC6BCE-EC6C-445D-BA79-A177C90174D5}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#1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151EFB99-1B56-4C3B-A920-C9F63568B3B5}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{86ABC99C-FE52-4C54-9A6D-3953E335B0E7}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{1BCC6BCE-EC6C-445D-BA79-A177C90174D5}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6D37A0-F398-4276-AAF6-E62AA90BC9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96B402-FD6E-4995-8160-C6DD76DAAC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A37F7A-782D-430C-B7DE-046B665BEF14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BA7967-B488-405D-84A2-64F6D9128F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5115A-3EB4-4B47-8F4B-4F42519BF9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0885D5-D443-4228-8B2C-B9DF9A30D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91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1862 672 2969,'0'2'11136,"0"-5"-11869,0-1 745,0-1 0,0 1 0,0-1 0,0 0 1,-1 1-1,1-1 0,-1 2 0,0-2 0,-1 1 0,1-1 0,0 1 0,0 0 0,-1 0 0,0 0 0,1 1 0,-2-2 0,1 2 0,0-1 0,-1 1 0,2 0 1,-7-5-1,-35-62 147,36 55-114,-2 0 0,1 2 0,-2-1 1,-20-23-1,2 8 160,16 15-169,1 1 0,-2 2 0,-18-14 0,-442-234 957,438 244-870,0 2 0,-1 3 1,-72-8-1,-111 12 359,141 7-468,58 0-8,-1 2 1,2 1-1,-2 1 0,2 2 1,-22 9-1,-93 55 4,99-50-20,1 2-1,1 1 1,1 2-1,0 3 1,1 0-1,2 3 1,1 3-1,-26 38 0,47-62-2,1 2-1,-1 0 1,2 1-1,-1 0 0,2-1 1,-1 1-1,1 1 1,1 0-1,0 0 0,-3 27 1,3 9-20,2 99 1,2-76-2,1-55 40,0 1 0,2-1 0,-1-1 0,1 2 0,1-2 0,1 0 0,0 1 0,9 17 0,-9-20-10,6 15 0,-4-4 20,2 1-1,1-2 1,0 0-1,2-1 1,-1-1-1,2 0 1,1-1-1,22 27 1,8-5-16,0-4 1,3-2-1,1-3 1,0-2-1,78 35 1,-44-31 8,3-6 0,147 30 0,-164-54 24,100-5 0,-98-4 34,-55 0-65,1-2 1,0 0-1,0 0 1,-1-3-1,24-10 1,76-49 40,-83 42-9,-1-3 0,-1-1 0,50-57-1,7-7 26,-69 71-40,0 0 0,-1-2 0,-1-1 0,20-35 1,-29 44 32,0-1 0,-2 0 1,0-1-1,0 1 1,0-1-1,-2 0 0,0-2 1,-1 1-1,0 0 1,3-30-1,-3-14 157,-3-108-1,-2 67 6,1 93-202,0-1 0,-1-1 0,1 1 0,-1 1 1,-1-1-1,1 1 0,-1-1 0,0 1 1,0 0-1,-2 0 0,-5-10 0,0 0-70,-1 1-1,0 0 0,-27-29 0,37 46-69,0 0 0,0 0-1,0 1 1,0-1-1,-1-1 1,1 2-1,0-1 1,0 1-1,-1-1 1,1 1-1,0 0 1,-1-1 0,1 1-1,-1 0 1,1 0-1,0 0 1,-1 0-1,1 1 1,-1-1-1,2 0 1,-2 1-1,1-1 1,-1 1-1,2-1 1,-2 2 0,1-1-1,-1 0 1,1-1-1,1 1 1,-2 0-1,1 0 1,0 0-1,-1 3 1,-9 22-4577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1415 1884 3745,'0'0'7765,"-1"-25"-6788,0 18-906,-2 1-1,1 0 1,0 1 0,-1 0 0,0-1 0,0 2 0,0-2 0,0 1 0,-1 1-1,1 0 1,-1 0 0,0 0 0,-6-5 0,-11-12 174,-56-64 419,-31-37-454,-97-201-135,150 230-120,22 37 48,-169-262 25,-158-118 226,334 407-233,-214-230 46,239 259-68,1 0 0,0 0 0,0-1 0,0 1 1,0 0-1,0 0 0,0 0 0,0 0 1,0 0-1,0 0 0,-1 0 0,1-1 1,0 1-1,0 0 0,0 0 0,-1 0 1,1 0-1,0 0 0,0 0 0,-1 0 0,1 0 1,0 0-1,0 0 0,0 0 0,-1 0 1,1 0-1,0 1 0,0-1 0,0 0 1,-1 0-1,1 0 0,0 0 0,0 0 0,0 0 1,-1 0-1,1 1 0,0-1 0,0 0 1,0 0-1,0 0 0,0 0 0,0 1 1,0-1-1,-4 17-83,4 30-84,0-38 152,2 37 25,-1 42 33,-1-81-39,-1-2 1,0 1-1,1 0 1,-2 0-1,1-1 1,0 1-1,0 0 0,-1-1 1,0 1-1,0 0 1,-4 5-1,2-11 343,0-12-145,1-41-96,2 35-113,1 0-1,1-1 1,0 1 0,5-28 0,0 27-5,0 1 0,0-1 0,1 1 0,1 1 1,11-19-1,-18 34 2,-1 1 1,1 0 0,0 0 0,0 1-1,0-1 1,0 0 0,0 0 0,-1 1 0,1-2-1,0 2 1,0-1 0,0 1 0,0-1-1,0 1 1,0 0 0,0-1 0,0 1 0,0 0-1,0 0 1,0 0 0,0 0 0,0 0-1,1 0 1,-1 0 0,-1 0 0,1 1 0,2 0-1,25 19-141,-19-12 147,167 86 17,-111-63-1164,69 48 0,30 48-4434,-104-63-1129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1T11:22:54.60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 1,'-1'18,"0"1,2-1,0 0,2 0,-1 1,1-1,2-1,-1 1,9 19,-8-25,0 0,1 0,-1-1,2 0,0 0,1 0,-1-1,1 0,1-1,0 0,0 0,0-1,1 0,1-1,-1 0,1-1,0-1,21 9,18 1,1-1,-1-3,1-3,1-2,86-2,-57-6,95-15,-118 10,1 4,107 8,-161-5,1 0,-2 1,2 0,-1 0,0 0,0 1,1 0,-1 0,-1 0,1 1,0-1,-1 1,1 0,-1 1,1-1,-2 1,1 0,0 0,0 1,-1-1,0 1,0 0,0 0,-1 0,1 0,-1 0,0 1,0-1,-1 1,0-1,0 1,0 0,0-1,-1 1,0 0,0 7,-1 20,0-26,0 0,1 1,0-1,0 0,1 0,0 0,3 9,-4-16,1 1,-1-1,1 1,-1-1,1 1,-1-1,1 0,0 0,-1 1,0-1,1 0,-1 0,1 1,0-1,-1 0,1 0,0 0,-1 0,1 0,0 0,-1 0,1 0,0-1,-1 1,1 0,0 0,-1 0,1-1,-1 1,0 0,1-1,-1 1,1 0,-1-1,1 1,-1-1,1 0,23-18,-23 18,44-47,-40 41,0 0,0 1,0 0,1 0,0 1,0-1,0 1,1 1,-1-1,2 1,-1 1,0-1,0 1,0 0,1 1,13-2,228 2,-115 5,-103-1,51 9,-57-6,-1-1,1-2,44-1,-64-2,-1 0,1-1,-2 1,2-1,0 0,-2 0,2-1,-1 0,-1 1,1-1,0 0,-1-1,1 1,-1-1,1 0,-2 0,1 0,0 0,-1 0,3-7,3-6,-1 1,-1-1,-1-1,5-21,-1-12,-3-1,-1 0,-3-73,-2 92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1T11:22:57.09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2 560,'0'-55,"-1"-8,10-99,-6 143,0 1,0-1,2 1,1 0,0 0,0 1,2 0,0 0,18-27,-24 42,-1 0,1 0,-1 0,1 0,0 0,0 0,0 0,0 1,0-1,0 1,0-1,1 1,2-1,-3 1,0 1,-1 0,1 0,0 0,-1 0,0 0,0 0,1 1,0-1,-1 0,1 1,-1-1,1 1,-1 0,0 0,0-1,3 3,2 3,1 2,0-1,-1 1,0 0,0 0,4 11,-5-11,-1 0,1 0,0-1,1 0,6 7,3-3,-7-3,1 0,0-2,1 1,0-1,15 6,-23-11,1 0,0 0,0 0,-1-1,1 0,0 1,0-1,-1 0,1-1,0 1,0 0,0-1,-1 0,1 1,-1-1,1 0,-1-1,1 1,-1 0,1-1,-1 0,0 1,0-1,0 0,1 0,-1 0,2-4,10-15,0 0,19-40,-23 40,2 0,0 0,15-18,-27 39,0 0,1 0,-1-1,0 1,0 0,1 0,-1 0,0-1,0 1,1 0,-1 0,0 0,1 0,-1 0,0-1,1 1,-1 0,0 0,1 0,-1 0,0 0,1 0,-1 0,0 0,0 0,0 0,0 1,0-1,1 0,-1 0,0 0,1 0,-1 0,0 1,0-1,1 0,-1 0,0 0,0 1,1-1,-1 0,0 0,0 1,0-1,0 0,1 0,-1 1,0-1,0 0,0 1,0-1,0 0,0 1,0-1,0 0,0 0,0 1,0-1,0 0,0 1,0-1,0 0,0 1,0-1,0 1,2 28,-2-27,-1 49,-2 0,-2 0,-17 74,15-92,0 55,6-67,0 1,-6 24,3-28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1T11:22:58.69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42 1,'2'84,"0"-44,-1 1,-7 58,-13-47,15-44,1 0,0 1,-1 0,2-1,0 1,-2 12,4-19,0 0,0 0,0 0,1 1,-1-1,1 0,-1 0,1 0,0 0,-1 0,1-1,0 1,-1 0,2 0,-1 0,0-1,0 1,1-1,-1 1,1-1,0 0,-2 1,2-1,0 0,0 0,-1 0,1 0,0 0,-1-1,1 1,0-1,4 1,10 2,2-1,-1 0,2-2,-2 0,1-1,-1-1,1-1,-2 0,2-2,31-12,-34 9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1T11:22:59.43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0,'0'5,"4"5,0 5,9 4,1 3,-2 2,-2 1,0-3,0 2,-4 1,-1 1,-3 0,0 0,-2 0,0-5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1T11:23:00.90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42 102,'0'-4,"1"1,0-1,0 0,0 0,0 1,1-1,-1 1,1-1,0 1,-1 0,1 0,1 0,-1 0,1 0,-1 0,0 0,1 1,1 0,-2-1,1 1,0 0,5-2,1 0,0-1,-1 1,1 1,0 0,0 0,0 1,14-1,31 1,73 7,-125-5,0 0,-1 0,1 0,0 0,0 1,0-1,0 1,-1-1,1 1,0 0,0 0,0 0,-1 0,1 0,-1 0,0 0,1 0,-1 1,1-1,-1 1,1-1,1 4,-3-3,0 0,0 0,1 0,-1 1,0-1,0 0,0 0,0 0,0 0,-1 1,1-1,0 0,0 0,-1 0,0 0,0 0,-1 3,-2 2,1-1,-1 0,0 0,0-1,-1 1,0-1,1 0,-2 0,2-1,-2 1,-11 6,-14 2,1-2,-3-1,2-2,-1-1,-1-1,0-2,-49-1,61-4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1T12:28:54.78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0,'2'1,"0"0,0 0,-1 0,0 0,2 0,-2 0,0 0,0 0,2 1,-2-1,0 0,0 1,-1-1,1 1,1-1,-1 1,-1 0,1-1,-1 1,1 0,-1-1,0 1,0 1,3 2,5 22,3-1,0 0,3 0,0-1,1-1,2 0,1-1,1 0,1-2,1 0,29 22,-7-9,2-2,2-2,89 46,-114-68,0 0,1-2,-1 0,2-1,38 4,122 2,15 0,-174-8,0 1,0 0,-2 2,1 1,44 17,-56-17,0 0,0 0,-2 1,1 0,-1 1,-1 0,1 0,-2 1,-1 0,1 0,-1 1,-1-1,0 1,-1 1,0-1,0 0,-2 1,3 22,-5-48,2 1,-1-1,2 1,9-22,33-77,-38 95,1 1,1 0,1 1,0 0,19-18,-26 28,2 0,-1 0,1 1,1-1,-1 1,0 0,1 1,0-1,0 1,1 0,-1 1,1 0,-1 0,1 0,0 0,0 1,9 0,414 10,-351 0,126 29,-135-23,-1-3,119 9,-145-19,0 0,0-1,-1-1,64-9,-97 6,1 0,0 0,-1-1,0 0,-1-1,1 0,-1 0,1-1,-2 1,0-2,1 1,-2-1,1 0,11-15,-1-1,-1 0,-2-1,23-48,24-106,-52 153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1T12:28:56.40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0 778,'0'-547,"0"542,0-1,1 1,-1-1,1 0,1 1,0-1,4-8,-6 12,1 1,-1 0,1 0,0 0,1 0,-2 0,1 0,0 0,0 0,0 1,1-1,-1 0,0 0,0 1,0-1,1 1,0-1,-1 1,0-1,0 1,1 0,0 0,-1-1,0 1,1 0,0 0,-1 0,0 0,1 0,0 1,-1-1,0 0,0 1,2-1,-2 1,0-1,0 1,1-1,-1 1,1 1,23 11,-1 1,-1 2,-1 0,-1 0,0 2,-2 0,20 24,50 44,-63-62,-21-17,1-1,0 0,1-1,-1 1,1-1,0 0,0 0,10 3,-16-7,0-1,1 0,-1 0,0 0,0 0,0 0,1 0,-1 0,0-1,0 1,0 0,0 0,-1-1,2 1,-1-1,0 1,0-1,0 1,1-1,-2 1,1-1,0 0,-1 1,1-1,0 0,-1 0,2 0,-2 1,1-1,-1 0,1-2,16-34,-15 30,29-79,-5-2,20-137,-44 201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1T12:28:57.37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144 0,'-5'4,"0"0,1 1,-1-1,0 1,1-1,1 1,-1 0,1 0,0 0,1 1,0-1,-1 1,-1 8,-2 3,-23 49,-23 89,51-152,-1 0,1 0,1-1,0 1,-1 0,1 0,0 0,0 0,1 0,-1 0,1 0,-1 0,2 0,-1-1,0 1,0 0,0-1,2 1,-2 0,4 2,-2-3,1 1,-1 0,2-1,-1 0,0 0,1 0,0-1,0 1,-2-1,2 0,1 0,-1 0,-1 0,7 0,46 2,1-1,64-6,-15 0,-94 4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1T12:28:58.02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53,'10'0,"7"-9,8-2,3 0,3 2,1 3,-1 2,5 2,1 1,0 1,-1 1,-3-1,-26 1,-14-1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1T12:28:58.84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28,'10'0,"3"-4,4-2,6 0,2 2,3 0,1 2,2 1,5 1,0 0,-5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1601 760,'0'0'5237,"2"18"-1429,2-19-3771,0-1 1,1 1-1,0 0 1,-1-1 0,0 1-1,0-1 1,1-1-1,-2 0 1,7-5-1,42-39 68,-25 21-28,281-286 726,-14-28 130,-139 157-310,122-168 272,-258 321-837,-14 20-54,1 0 1,0 1-1,1 1 0,0 0 0,0 0 1,0 0-1,8-5 0,-9 8 0,-1-2 1,0 1-1,0 0 0,0-1 0,-1 0 0,6-11 1,4-5-1,-13 22 7,0 0 1,-1-2 0,1 2 0,1 0-1,-1 0 1,0-1 0,-1 0 0,0 0-1,1 1 1,0-1 0,0 1 0,-1-2-1,1 1 1,-1 1 0,0-1 0,1-1 0,-1 2-1,0-5 1,0 5 9,-1 0 0,0 0 1,0 1-1,1-1 0,-1 0 0,0 1 1,1-1-1,-1-1 0,0 2 0,0-1 0,0 1 1,0 0-1,1-1 0,-1 1 0,0 0 0,0 0 1,0-1-1,0 1 0,0 0 0,1 0 1,-1 0-1,0 0 0,0 0 0,0 1 0,0-1 1,-1 0-1,-145 18-116,146-18 100,3-8-34,0 2 11,-1-2 1,2 1-1,-1 0 1,2 0-1,-2 0 1,2 2-1,-1-2 1,1 1-1,0 0 1,0 1-1,0-1 1,1 1-1,0 1 1,-1-1-1,1 1 1,0-1-1,0 2 1,1-1-1,-1 2 1,11-5-1,-15 7 51,6 6 31,1 9 103,-3-1-65,-2-6-31,-1 2-1,1-1 1,-1 0-1,0 0 1,0 0-1,-1 1 0,0-1 1,-1 13-1,1 16-136,0-26-464,0 0 1,-1 0-1,0 1 1,-1-1 0,0 1-1,0 0 1,-1-1 0,0 0-1,0 0 1,-2 0 0,1 0-1,-7 14 1,-14 17-3261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1T12:29:00.08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 1,'-1'80,"3"89,-2-167,0 1,0-1,0 0,2 0,-2 0,1 0,-1 1,1-1,0 0,0 0,1 0,-1 0,0 0,0-1,0 1,2 0,-2 0,1-1,-1 1,2-1,-1 1,-1-1,2 0,-1 0,0 0,1 0,-1 0,1 0,-1 0,0-1,1 1,0-1,0 1,-1-1,0 0,1 0,0 0,0 0,-1 0,1 0,-1-1,0 1,2-1,-2 0,5-1,4-1,1-1,-1 0,-1 0,1-1,0-1,-2 1,2-1,15-13,-10 3,-1-1,23-33,-30 38,1 0,0 0,1 1,-1 0,2 0,1 1,0 0,20-13,-8 12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1T12:29:01.45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63,'6'0,"0"1,-1 0,1 0,0 0,-2 1,2 0,-1-1,1 2,-1-1,-1 0,1 1,0 0,0 0,-1 0,0 0,1 1,-2-1,1 1,-1 0,0 0,0 0,0 0,4 9,5 9,-1 1,-2 0,8 32,-16-52,1 5,2 0,-2-1,3 1,-2-1,2 0,0 0,0 0,1 0,0-1,9 9,-13-13,1-1,-2 1,1-1,1 1,-1-1,1 0,-1 0,0 0,1 0,-1 0,0-1,1 1,0 0,0-1,-1 0,1 1,0-1,-1 0,1 0,0 0,0-1,-1 1,1-1,-1 1,1-1,0 1,-1-1,1 0,-1 0,0 0,1-1,-1 1,1 0,-2-1,1 1,0-1,0 1,0-1,-1 0,0 0,2 0,-1-2,11-14,-1 0,0-1,-2 0,-1-1,-1 0,10-40,-17 53,23-120,-18 100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1T12:29:02.41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1,'0'4,"0"10,0 7,0 4,0 2,0 0,0 1,0-1,0 0,0 3,0 0,0 1,0-2,0-1,0-1,0-1,0 3,0-3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1T12:29:03.75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52 31,'-6'0,"-4"0,-9 0,6 0,9 0,6-8,8-4,2 2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2T12:26:32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852 71 5457,'0'0'10584,"-33"-10"-8713,-31-10-496,40 11-1082,-1 2 0,-37-7 0,21 9-233,0 1 0,0 3 0,-58 4 0,79 0-63,1 0 0,0 2 0,0 0 0,0 1 0,1 1 0,0 0 0,0 2 0,-23 15 0,25-13 1,1 0-1,0 2 1,0 0 0,2 0-1,0 2 1,0-1 0,2 2-1,0-1 1,0 2-1,1-1 1,2 1 0,-8 19-1,3-3 45,2 0 0,1 0 0,2 1 0,1 0 0,1 1-1,2 0 1,1 41 0,2 2 145,3 85 274,31 15 83,-30-149-476,2 0 0,1-1-1,1 1 1,1-1-1,2 0 1,1-1 0,1 0-1,1-1 1,2 0-1,0-1 1,2-1 0,19 22-1,-31-40-69,1-1 0,0 0-1,0-1 1,0 1 0,1-1-1,-1-1 1,1 1 0,0-1 0,0 0-1,0-1 1,0 1 0,0-1 0,13 1-1,7 0-14,0-2-1,42-2 0,-17 0 10,-35-2 9,1 0-1,-1-1 1,0-1-1,0 0 1,-1-1 0,1-1-1,15-9 1,-6 4 1,-12 5 10,0-1 1,-1 0-1,0-1 1,0 0-1,-1-1 1,0-1-1,17-18 1,-21 18 41,-1 0 1,0 0 0,-1 0-1,9-23 1,-1 3-12,-10 20 1,0 0 1,0 0 0,-1 0-1,-1-1 1,0 1 0,1-19 0,-2-77 109,-2 64-149,1-260 36,14-6 267,-13 290-169,-2 0-1,0 0 0,-2 1 1,0-1-1,-1 0 1,0 1-1,-2 0 0,-10-23 1,16 40-162,0 0 0,-1 0-1,1 0 1,-1 0 0,1 0 0,-1 0 0,1 1 0,-1-1 0,0 0 0,0 0 0,1 0-1,-1 1 1,0-1 0,0 0 0,0 1 0,1-1 0,-1 1 0,0-1 0,0 1 0,0-1 0,0 1-1,0 0 1,0 0 0,0-1 0,0 1 0,-2 0 0,-17 7-4634,7 1-2266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2T12:26:37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799 69 304,'0'0'8725,"-10"-4"-2201,-28-13-5721,22 10-386,0 0 1,-1 0 0,1 2 0,-1 0-1,-1 1 1,-32-4 0,-108 3 555,111 6-879,34 1-71,0 1 0,0 0 0,1 1 0,-1 1 0,1 0 0,0 1 0,0 0 0,-15 11 0,3-4 143,5-3-133,1 1-1,0 1 0,1 0 1,1 1-1,0 1 0,0 0 1,1 1-1,1 1 0,1 0 1,0 1-1,-17 31 1,23-33 2,0 0 1,2 0 0,0 0 0,0 0-1,2 1 1,0 0 0,-2 27 0,5 122 420,2-82-350,-2-43 47,0 16 146,1 0 0,12 72 1,-6-90-178,23 68 1,-24-90-69,0 0-1,2 0 1,0-1 0,0-1 0,2 1-1,18 21 1,-15-22-14,0-2 0,1 0 1,1 0-1,0-1 0,0-1 0,1-1 1,0 0-1,1-1 0,24 8 0,-3-4 58,0-1-1,0-3 1,55 6-1,-70-11-90,3 1 20,0-2 1,1 0-1,-1-2 1,32-3-1,-47-1 7,0 0-1,0-1 1,0-1 0,0 0-1,-1 0 1,0-1-1,0 0 1,-1 0-1,0-1 1,0-1-1,13-17 1,-17 20 2,0 0 0,-1-1 0,1 1 0,-2-1-1,1-1 1,-1 1 0,0 0 0,0-1 0,-1 1 0,0-1 0,1-9 0,-1-10 77,0-53 0,-2 51-67,-3 13-32,0-1 0,-1 2 0,-1-1 0,0 0 0,-1 1 0,-1 0 0,0 0 0,-15-20 0,-3-13 9,20 37-26,0-1 0,1 0 0,1 0 0,0-1 1,1 1-1,-2-24 0,5-84-11,1 53 16,-1 54-3,1-1-1,1 1 1,-1 1-1,8-20 1,4-15 16,-5 11-11,-6 25-1,0-1 0,-1 1 1,0-1-1,1-17 0,-3-178 1723,0 205-1727,0 0 0,0 0 0,-1 0 0,1 0 0,0 0 0,0 1 0,-1-1 0,0 0 1,1 0-1,-1 0 0,0 0 0,0 1 0,-2-4 0,3 4-212,-1 1-1,0-1 1,0 1 0,1-1 0,-1 1 0,0-1-1,0 1 1,0 0 0,0 0 0,0-1-1,0 1 1,0 0 0,0 0 0,1 0 0,-1 0-1,0 0 1,0 0 0,0 0 0,0 0-1,0 0 1,0 0 0,0 1 0,0-1-1,0 0 1,0 1 0,1-1 0,-1 1 0,0-1-1,0 1 1,0-1 0,1 1 0,-2 0-1,-14 9-6699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2T12:27:08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 3121,'0'0'6990,"-17"1"-5393,7 2 3453,11-2-5046,-1 0 1,0 0-1,1 0 0,0-1 0,-1 1 0,1 0 0,-1 0 0,1-1 1,0 1-1,0 0 0,-1-1 0,1 1 0,0-1 0,0 1 0,0-1 1,-1 0-1,1 1 0,0-1 0,0 0 0,0 1 0,0-1 0,0 0 1,0 0-1,1 0 0,31 5 51,-25-4-43,180 18 208,-21-3 187,-34-2-118,-64-8 63,135 29 0,-182-29-775,26 7 1144,-18-9-7725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2T12:27:09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6857,'0'0'4284,"14"0"-3669,193 8 3636,70 0-2911,32 3-424,-227-6-1659,-82 22-6329,0-13 1673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2T12:27:10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0 544,'0'0'11097,"-4"1"-11065,-10 4 7424,12-2-6669,2 0-776,1-1 0,-1 0 1,1 0-1,0 1 0,0-1 0,0 0 0,0 0 0,0 0 0,1 0 0,-1 0 1,0-1-1,1 1 0,-1 0 0,1-1 0,0 1 0,0-1 0,0 1 0,0-1 0,3 2 1,52 27 159,-30-17-89,260 162 452,-237-140-415,-1 2 1,-2 3-1,61 65 0,-94-82 861,-14-23-921,-1 1 1,0 0 0,1 0 0,-1 0 0,0-1 0,0 1 0,0 0 0,0-1 0,0 1 0,1 0-1,-1-1 1,0 1 0,0-1 0,0 0 0,0 1 0,0-1 0,-2 0 0,-9 5-379,-2 1 316,-54 23 564,-109 62-1,113-52-166,-28 18-138,-125 100 1,189-134-854,10-6-1153,-2-1 0,1-1 0,-23 12 0,8-12-3689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2T12:49:20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42 485 1664,'0'0'5348,"7"0"-5084,3 0-284,-6 0 211,1 1-1,0-1 1,-1 0 0,1 0-1,0-1 1,-1 1-1,1-1 1,-1 0 0,1 0-1,-1-1 1,1 1 0,-1-1-1,0 0 1,0 0 0,0-1-1,0 1 1,4-4 0,39-35 802,-33 29-746,0 0 0,19-22 1,-24 23-131,-1 0 0,0-1 0,-1 0 1,0-1-1,-1 0 0,-1 0 1,0 0-1,-1 0 0,0-1 0,-1 0 1,0 1-1,-1-1 0,-1-1 1,0 1-1,-1-17 0,0 11-42,0 12-44,1 0 0,-1 1 0,-1-1-1,0 1 1,0-1 0,0 1 0,-4-11-1,4 16-20,0-1-1,-1 1 0,0 0 1,1-1-1,-1 1 0,0 0 0,0 0 1,0 0-1,0 0 0,-1 1 1,1-1-1,0 1 0,-1-1 0,1 1 1,-1 0-1,0 0 0,1 0 0,-1 0 1,0 0-1,0 1 0,1-1 1,-1 1-1,-5 0 0,-28-5-97,-1 2 0,1 1-1,-1 2 1,-38 5 0,73-4 79,1-1 1,-1 1 0,0 0-1,0 0 1,1 0 0,-1 0-1,0 0 1,1 0-1,0 1 1,-1-1 0,1 0-1,0 1 1,-1-1 0,1 1-1,0-1 1,0 1-1,0 0 1,0-1 0,0 1-1,1 0 1,-1 0 0,1 0-1,-1 0 1,1-1-1,-1 1 1,1 4 0,-3 59-134,4-50 112,-1 1 25,-2 21 7,3 0 0,0-1 0,3 1 0,1-1 0,19 71 0,-20-94 0,58 143 37,-61-149-31,-1-6 644,0-21-569,-1 13-92,0 0-1,1 1 1,0-1 0,0 0 0,1 0 0,0 0-1,0 1 1,1-1 0,0 0 0,0 1-1,0-1 1,1 1 0,0 0 0,0 0-1,7-10 1,-6 11-1,0-1 0,1 1-1,0 0 1,0 0 0,0 0-1,1 1 1,-1 0 0,1 0-1,0 0 1,0 1 0,1-1-1,-1 2 1,1-1 0,-1 1 0,1 0-1,0 0 1,0 1 0,0 0-1,0 0 1,0 0 0,14 2-1,-13-1-13,-5-1 27,0 1 0,0-1-1,0 1 1,0 0-1,0 0 1,0 0-1,-1 1 1,1-1 0,0 1-1,0 0 1,0-1-1,0 1 1,0 0-1,-1 1 1,1-1 0,-1 0-1,1 1 1,-1 0-1,1-1 1,-1 1-1,0 0 1,0 0 0,0 0-1,0 0 1,0 1-1,0-1 1,1 3-1,5 9 40,-1-1 0,-1 1-1,0 0 1,-1 1 0,0-1-1,-1 1 1,2 16 0,-1 2-771,-5-12-7435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1686 3001,'0'0'4919,"59"-12"-3941,200-46-211,-15-17 187,-182 52-699,1350-626 3409,-805 362-3164,12 54-476,-299 143-19,-193 32-5,-126 57-11,0 0-1,-1-1 0,1 1 1,0 0-1,-1 0 0,0 0 1,0 0-1,1 0 1,-1-2-1,1 2 0,-1 0 1,0 0-1,0 0 0,1 0 1,-1-2-1,0 2 1,0 0-1,0 0 0,-1-3 1,1-40-397,-1 29 277,2-3-87,0 14 208,-1 2 0,1-1 1,-1-1-1,0 2 0,0-2 0,0 1 0,0 1 0,-1-2 1,1 1-1,0 1 0,-1-2 0,0 1 0,0 1 1,1-2-1,-1 2 0,0-2 0,0 2 0,-1 0 0,-1-5 1,-6-3-35,9 9 23,-1-1-1,0 1 0,0 0 0,0 0 1,-1 0-1,2 0 0,-1 0 1,-1-1-1,1 2 0,0-1 0,0 0 1,0 1-1,-1-1 0,1 1 0,-1 0 1,2-1-1,-2 1 0,-2 0 1,4 0 878,8 0-849,111-7 72,-118 16 257,-1-5-293,-1-1 0,1-1 0,-1 2 0,0-2-1,1 1 1,-1 0 0,-1-1 0,2 1 0,-1 0-1,0-1 1,-1 0 0,1 1 0,0-1 0,-1 0-1,-1 3 1,-31 32 158,20-21-154,-145 166-847,11 14-4242,100-123 1911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2T12:49:21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91 1744,'0'0'4651,"10"0"-4182,100 0 2165,-108 0-2599,0 0-1,-1 0 1,1 0 0,0 0-1,-1 0 1,1 0 0,0-1-1,-1 1 1,1-1 0,0 1-1,-1-1 1,1 1 0,-1-1-1,1 0 1,-1 0 0,1 0-1,-1 0 1,0 0 0,1 0-1,-1 0 1,0-1 0,0 1-1,0 0 1,0-1 0,0 1-1,0-1 1,0 1 0,1-3-1,-1-2 217,1 0 0,-1-1 0,0 1-1,-1-1 1,0 1 0,0-8 0,0 6-93,0 7-54,-55-3 530,-23 4-290,76 2-349,0 0 0,0 1 0,0-1 0,1 1 0,-1 0 1,0-1-1,1 1 0,0 0 0,0 0 0,0 0 0,0 0 0,0 0 0,0 0 0,0 5 1,0 22-6,0 37-65,1-64 71,0 0 0,0 0 0,1-1 0,-1 1 0,1 0 0,0 0 0,0 0 0,0-1 0,0 1 0,0 0 0,1-1 0,-1 1 0,1-1 0,0 0 0,0 1 0,0-1 0,3 3 0,4 0-130,-1 0-1,1-1 0,0 0 0,0 0 0,0-1 0,0-1 0,1 1 0,15 1 0,43-1-5009,-53-3 1338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2T12:49:22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1536,'0'0'5428,"7"10"-1420,32 57-2605,-30-56-1265,-1 1 0,0 0 0,-1 0 0,-1 1 0,0-1 0,0 1 0,-2 1 0,1-1 0,3 24 0,-5-15 350,1-39 592,-4-87-1418,0 102 325,1-1 1,-1 1-1,1 0 1,0-1 0,0 1-1,0 0 1,0 0-1,0 0 1,0 0-1,1 0 1,-1 0 0,1 0-1,-1 0 1,1 0-1,0 1 1,0-1 0,0 1-1,0-1 1,0 1-1,0 0 1,0 0 0,0-1-1,0 2 1,5-2-1,62-19-454,-59 19 330,67-8-1150,-58 8 468,0 0 0,0-1 0,19-6 0,-9 0-1533,-3 3-1762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2T12:49:17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1447 213 5089,'0'0'5453,"1"-13"-1673,-3-14-2459,-4 19-1207,-1 1-1,0 0 0,-1 0 0,0 0 1,0 1-1,0 1 0,-1-1 0,1 1 1,-1 1-1,-11-5 0,-2-2-68,0 1 132,0 1-1,0 1 1,-1 1 0,-46-8-1,21 5-173,10 0 17,21 6-5,0 0 0,1 0 0,-1 2 1,-17-1-1,-321-2-25,345 6 17,1 1 0,-1 0 0,0 0-1,0 1 1,-13 5 0,-19 6 50,12-7-63,1 1 0,0 2 1,1 1-1,0 1 0,1 1 1,-44 29-1,32-15 5,2 2-1,1 1 1,1 2 0,-50 60-1,81-86-2,-1 1-1,1 0 1,0 1-1,1-1 0,0 0 1,0 1-1,0 0 1,1 0-1,1 0 1,-1 0-1,0 10 1,0 16-42,4 48 1,0-27 5,-1-46 37,1 0 1,0-1 0,0 1-1,1-1 1,0 0-1,0 1 1,1-1-1,0-1 1,0 1 0,1 0-1,0-1 1,1 0-1,0-1 1,0 1-1,10 8 1,7 6-8,0-2-1,1-1 1,34 20 0,3-1-46,89 37 1,-126-64 33,1-2-1,0 0 1,0-2 0,1 0-1,0-2 1,0-1 0,27 0-1,247-3-5,-290-1 52,0 0 0,1-1-1,-1 0 1,0 0-1,-1-1 1,1-1 0,0 0-1,-1 0 1,0-1 0,0 0-1,0-1 1,-1 1-1,10-10 1,14-12 140,51-60 0,-59 61-161,4-8 112,-1-2 1,26-48-1,-48 76-94,8-16 66,-2 0 0,0-1 0,-2 0 0,9-35 1,-13 32 38,-2 0 0,0 0 0,-2-1 0,-4-49 0,0 7 199,2 62-363,0 0 1,-1 0 0,0 0-1,-1 1 1,0-1 0,0 1-1,-1 0 1,0 0-1,0 0 1,-1 0 0,0 1-1,0-1 1,-1 2 0,0-1-1,0 0 1,0 1 0,-1 0-1,0 1 1,-1-1 0,1 1-1,-1 1 1,0 0 0,0 0-1,0 0 1,0 1 0,-1 0-1,0 1 1,-13-3 0,-130 5-6746,72 8-1720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2T12:49:47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86 1616,'0'0'9405,"-1"2"-9341,1-1-1,0 0 1,0 1-1,0-1 1,0 1-1,0-1 1,0 0-1,0 1 1,1-1-1,-1 1 1,0-1-1,1 0 1,-1 1-1,1-1 1,0 2-1,16 12 217,0 0 0,2-1 1,34 20-1,-15-9 102,57 36 268,4-4 1,1-4-1,3-5 0,121 40 1,-111-54-274,2-4 0,0-5 0,2-5 0,201 8 0,130-3-249,-123-6-42,1445 31 590,-1422-49-560,1278-28 597,-269-41-218,-929 56-443,251-18 207,363-87 117,-923 96-247,204-61-1,-105 23-57,46-14 225,-184 53-256,-61 17-13,0-1 0,-1-2 0,1 1 0,20-11 0,-16 6 13,45-14 0,-44 17-30,42-20 0,-42 19-8,-19 6 11,0 1 0,0-1 1,0 0-1,0 0 0,0-1 0,6-4 0,-10 6 234,-1 0-289,0 0 35,0 0-1,0 0 0,1 0 1,-1 0-1,0 0 1,0 0-1,1 0 1,-1 0-1,0 0 1,1 0-1,-1 0 1,1 0-1,-1 0 1,1 0-1,0 1 1,-1-1-1,2-1 1,30-35-250,-26 29 236,1 1-1,-1-1 1,1 1-1,13-10 1,-19 16 77,-33-8 80,-311 9-791,337 1 627,0 0 0,0-1 1,0 2-1,0-1 0,-10 5 0,9-4 18,0 1 0,-1-1 0,1-1 0,0 1 0,-16 0 0,22-2 4,36 0-1467,338 0 1448,-273-9 344,-100 47-379,0 321-821,-13-372-7906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2T12:52:02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1904 277 1800,'7'0'13643,"-9"-13"-13320,-7 2-212,-1 1 0,0 1 0,-1 0 0,0 0 0,-15-8 0,-22-19-26,33 25-52,-2 0 0,1 1 1,-1 0-1,-1 1 0,0 1 0,0 1 0,-34-9 1,-141-20 430,175 33-417,-104-9 343,-228 8-1,182 6-322,107-1-14,0 3 0,0 2-1,1 2 1,0 4 0,0 2 0,2 2 0,-96 41 0,143-52-56,1 1 0,0 1 1,1-1-1,-1 2 0,1-1 1,1 1-1,-1 0 0,1 1 1,1 0-1,-9 12 0,1 2-9,1 1 0,2 1-1,-13 30 1,21-40 5,1 1 1,0-1-1,1 1 1,1 0-1,1 0 1,0 0-1,3 21 1,-1 15-13,-2-19 7,-1-15-9,1 1 0,4 29 0,-2-41 18,-1-1 1,1 1-1,0-1 1,0 0-1,1 0 0,0 0 1,0 0-1,1 0 0,-1 0 1,9 9-1,16 14-1,1-2 0,0-1-1,2-1 1,1-2-1,1-1 1,1-2 0,1-1-1,1-1 1,0-3 0,1 0-1,41 9 1,47 6 25,1-6 0,135 8 1,-188-24 6,30-1 85,110-7-1,-80-2 5,-53-4-5,-1-3 1,0-4 0,115-33-1,-179 42-112,38-8 179,0-3-1,-1-3 0,-1-1 0,53-29 0,-95 42-122,-1 0-1,1 0 0,-1-1 0,-1 0 0,1-1 1,-1 0-1,0 0 0,-1 0 0,0-1 1,0 0-1,-1 0 0,0 0 0,0-1 1,-1 0-1,-1 0 0,0 0 0,3-13 1,0-15 149,-1 0 1,-1 0 0,-3-52 0,-1 81-173,-1 2-14,0 1 0,0 0 0,0 0-1,-1-1 1,0 1 0,0 0-1,-1 0 1,0 1 0,0-1 0,0 1-1,0-1 1,-1 1 0,-7-7 0,-8-10 91,-38-32 0,39 39-31,-25-22 118,-3 2 0,0 3 1,-101-53-1,-165-52-402,284 126-298,-2 2 1,1 1-1,-1 1 1,-53-5-1,19 9-2242,-74 5 0,38 5-3407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2T12:52:28.146"/>
    </inkml:context>
    <inkml:brush xml:id="br0">
      <inkml:brushProperty name="width" value="0.05292" units="cm"/>
      <inkml:brushProperty name="height" value="0.05292" units="cm"/>
      <inkml:brushProperty name="color" value="#E71224"/>
    </inkml:brush>
  </inkml:definitions>
  <inkml:trace contextRef="#ctx0" brushRef="#br0">213 27 8042,'0'0'4698,"-7"-12"-3496,4 10-909,0 0 0,0 1 0,-1-1 0,1 0 1,-1 1-1,0 0 0,1 0 0,-1 0 0,-4 0 0,-34 0-107,22 2-81,16-1-111,0 1 0,0-1 0,0 1 1,0 0-1,0 0 0,0 1 0,0 0 0,0-1 1,0 1-1,0 1 0,1-1 0,-1 0 1,1 1-1,0 0 0,0 0 0,0 0 0,0 0 1,0 0-1,-3 7 0,2-5-22,0 1-1,1 0 1,0 0-1,0 0 1,1 1-1,0-1 1,0 1-1,0-1 1,0 1-1,1 0 1,-1 14-1,2 34-151,0-54 170,0 0-1,1 1 1,-1-1-1,0 0 1,0 0-1,0 0 1,1 0-1,-1 0 0,1 0 1,-1 0-1,1 0 1,-1 0-1,1 0 1,-1 0-1,1 0 1,0 0-1,-1-1 1,3 3-1,-1-2-4,0 1-1,0-1 0,0 0 0,0 1 1,1-1-1,-1 0 0,5 1 1,1 0-26,1-1 0,0 0 1,14 0-1,-17-1 32,0 0-1,0 0 0,0-1 1,0 0-1,0 0 1,8-4-1,-10 4 3,-1-1-1,1 0 1,-1 0-1,0 0 0,0 0 1,0-1-1,0 0 1,-1 1-1,1-1 1,0 0-1,2-5 1,-2 4-6,0-1 0,-1 0-1,0 0 1,1 0 0,-2-1 0,1 1 0,0 0 0,-1-1 0,1-9 0,-1-5 33,-1-28 0,0 22 41,0 26 151,0 16-293,0 6 61,-1-9 18,1 1-1,1-1 0,0 0 0,4 24 1,4-5 135,-2 1 0,-2-1 1,-1 2-1,1 47 1,-5-55-34,1-9 114,-3 22 1,2-37-187,0-1-1,0 0 1,0 0 0,-1 1-1,1-1 1,-1 0 0,1 0-1,-1 0 1,1 0-1,-1 0 1,0 1 0,1-1-1,-1 0 1,0 0 0,0-1-1,0 1 1,0 0 0,0 0-1,0 0 1,0-1 0,0 1-1,0 0 1,0-1 0,0 1-1,0-1 1,0 1-1,-1-1 1,0 0 0,-4 2 122,-1-1 0,1-1 0,-1 0 0,-7 0 0,3 0-92,3-1-47,1 1 0,0-1 0,0-1 0,0 1 0,0-1 0,0-1 0,0 1 0,-8-6-1,12 7-21,0 0 0,1-1 0,-1 1 0,1-1 0,-1 0-1,1 0 1,0 0 0,0 0 0,0 0 0,0 0 0,0-1-1,0 1 1,1-1 0,-1 0 0,1 1 0,0-1 0,-1 0-1,1 0 1,0 0 0,0 0 0,1 0 0,-1 0-1,0-4 1,1 4-20,0-1-1,0 1 1,0 0-1,1 0 0,-1 0 1,1-1-1,-1 1 1,1 0-1,0 0 1,0 0-1,1 0 0,-1 0 1,0 1-1,1-1 1,0 0-1,0 1 0,-1-1 1,1 1-1,1-1 1,-1 1-1,0 0 1,0 0-1,1 0 0,4-2 1,7-7-334,0 2-1,1-1 1,25-10 0,-30 16-660,0 0 0,0 1 0,1 1 0,0-1-1,-1 2 1,19-1 0,-9 2-4261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2T12:52:29.083"/>
    </inkml:context>
    <inkml:brush xml:id="br0">
      <inkml:brushProperty name="width" value="0.05292" units="cm"/>
      <inkml:brushProperty name="height" value="0.05292" units="cm"/>
      <inkml:brushProperty name="color" value="#E71224"/>
    </inkml:brush>
  </inkml:definitions>
  <inkml:trace contextRef="#ctx0" brushRef="#br0">44 135 8042,'0'0'1939,"11"0"-1672,32-2 197,-41 2-369,0 0 1,-1 0-1,1 0 0,0-1 1,0 1-1,0-1 1,-1 0-1,1 1 1,0-1-1,-1 0 1,1 0-1,-1 0 1,1 0-1,-1 0 1,1-1-1,-1 1 0,0 0 1,0-1-1,1 1 1,-1-1-1,0 1 1,0-1-1,1-1 1,3-6 104,-1 3-68,-1 1-1,0-1 1,-1 0 0,1 1 0,-1-1-1,0 0 1,-1-1 0,0 1 0,1 0-1,-2 0 1,1-1 0,-1 1-1,0-11 1,0 17-114,0 0 1,-1-1-1,1 1 0,0 0 0,0-1 0,-1 1 0,1 0 0,0-1 1,-1 1-1,1 0 0,0 0 0,-1-1 0,1 1 0,0 0 1,-1 0-1,1 0 0,0 0 0,-1 0 0,1 0 0,-1-1 1,1 1-1,0 0 0,-1 0 0,1 0 0,-1 0 0,1 0 1,-1 1-1,-17-1-8,12 0 43,1 0-22,0 1 0,0 0 0,0 0 0,-1 0-1,1 1 1,0 0 0,0 0 0,1 0 0,-1 1-1,0 0 1,1 0 0,-5 3 0,2 0 29,1-1 0,0 1 0,1 0 0,-1 0 0,1 0 1,0 1-1,-5 10 0,7-11-58,1 0 1,1 0-1,-1 0 0,1 0 1,0 1-1,0-1 1,1 0-1,-1 1 0,1-1 1,2 10-1,-2 5 16,0-19-18,1-1 0,-1 1 0,0-1 0,1 1 0,-1-1 0,1 1 0,0-1 0,-1 0 0,1 1 0,0-1 1,0 0-1,0 1 0,-1-1 0,1 0 0,1 0 0,-1 0 0,0 0 0,0 0 0,0 0 0,0 0 0,1 0 0,-1 0 0,2 0 0,5 3-9,0 0-1,16 4 0,-16-6-7,4 2-549,0-1 0,24 2 0,5-5-4222,-29-2 1719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2T12:52:30.164"/>
    </inkml:context>
    <inkml:brush xml:id="br0">
      <inkml:brushProperty name="width" value="0.05292" units="cm"/>
      <inkml:brushProperty name="height" value="0.05292" units="cm"/>
      <inkml:brushProperty name="color" value="#E71224"/>
    </inkml:brush>
  </inkml:definitions>
  <inkml:trace contextRef="#ctx0" brushRef="#br0">0 0 6345,'0'0'3762,"10"9"-1994,-1 0-655,-1 0 1,15 22 0,-13-16-904,-1 1 0,-1 1 0,0-1-1,-1 1 1,0 1 0,5 23 0,-10-35 390,-2-12-294,-2-13-121,-2 10-179,2 2-6,-1 0-1,1 0 1,0 0 0,0-1 0,1 1-1,0 0 1,0-9 0,1 14-14,0 1 1,0 0-1,0-1 0,0 1 1,0-1-1,1 1 0,-1 0 1,0-1-1,1 1 0,-1 0 1,1-1-1,-1 1 0,1 0 1,-1 0-1,1 0 0,1-2 1,0 1 12,0 0 0,0 1-1,1-1 1,-1 1 0,1-1 0,4-1 0,48-24 65,-28 14-2039,0 0-4875,-20 10 63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2T12:52:31.205"/>
    </inkml:context>
    <inkml:brush xml:id="br0">
      <inkml:brushProperty name="width" value="0.05292" units="cm"/>
      <inkml:brushProperty name="height" value="0.05292" units="cm"/>
      <inkml:brushProperty name="color" value="#E71224"/>
    </inkml:brush>
  </inkml:definitions>
  <inkml:trace contextRef="#ctx0" brushRef="#br0">0 5 6793,'0'0'3137,"5"8"-2605,16 27 263,-20-33-643,0 1 1,0-1-1,0 0 0,0 1 0,0-1 1,-1 0-1,1 1 0,0-1 0,-1 1 1,0 3-1,2 7 510,4 19 222,-6-32-658,0-9-16,-1-12-142,1 12-55,-1 0 1,1-1 0,2-13 0,-2 21-23,1 0-1,-1 0 1,1 0 0,-1 0 0,1 0-1,-1 0 1,1 0 0,0 1 0,0-1 0,0 0-1,0 0 1,0 1 0,1-1 0,-1 1-1,0-1 1,1 1 0,-1 0 0,1-1 0,-1 1-1,1 0 1,2-1 0,-3 1 5,0 0 0,1 1 0,-1-1 0,0 1 0,1-1-1,-1 1 1,1 0 0,-1 0 0,1-1 0,-1 1 0,1 0 0,-1 0 0,1 0 0,-1 1 0,1-1 0,-1 0 0,1 1 0,-1-1 0,1 1 0,1 0 0,-1 1 20,0-1 0,0 1 1,-1-1-1,1 1 1,-1 0-1,1 0 1,-1 0-1,1 0 1,-1 0-1,0 0 0,0 0 1,1 3-1,2 5 126,-1 0-1,-1 1 0,1 0 0,0 18 1,-2-11-24,-1-13-87,0-13-123,0 1 71,0 0 1,1 1-1,-1-1 1,2 1-1,-1-1 1,0 1-1,5-10 0,-6 14 14,1 0 1,0 0-1,0 0 0,1 0 0,-1 0 0,0 1 0,1-1 1,-1 0-1,0 0 0,1 1 0,0 0 0,-1-1 0,1 1 0,0 0 1,0-1-1,0 1 0,0 0 0,0 1 0,0-1 0,0 0 1,0 1-1,0-1 0,0 1 0,0-1 0,4 1 0,-2 0 50,-1 0 0,0 0 0,0 0 0,0 1 0,0-1 0,0 1 0,0 0 0,5 2 1,-6-2-15,0 1 1,0-1 0,0 1-1,0-1 1,0 1 0,-1 0-1,1 0 1,-1 0 0,1 0 0,-1 0-1,0 0 1,2 4 0,-1-1 68,0 0 0,0 0 0,-1 0 0,0 0 0,0 0 0,0 1 0,-1-1 0,1 10-1,-2 10-2762,1-6-4795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2T12:52:32.129"/>
    </inkml:context>
    <inkml:brush xml:id="br0">
      <inkml:brushProperty name="width" value="0.05292" units="cm"/>
      <inkml:brushProperty name="height" value="0.05292" units="cm"/>
      <inkml:brushProperty name="color" value="#E71224"/>
    </inkml:brush>
  </inkml:definitions>
  <inkml:trace contextRef="#ctx0" brushRef="#br0">45 0 368,'0'0'10770,"11"7"-10408,35 23 270,-42-28-412,0 1-1,-1 0 1,1 0-1,0 0 1,-1 1-1,0-1 1,0 1 0,0 0-1,0 0 1,-1 0-1,5 9 1,-5-9 6,2 4-109,-2 0 0,1 0 0,-1 0 0,0 0 0,0 0 0,-1 0 0,0 1 0,0-1 0,-1 13 0,0-20-118,0-1 0,0 0 0,0 1 0,-1-1 0,1 0-1,0 1 1,0-1 0,-1 0 0,1 0 0,0 1 0,0-1-1,-1 0 1,1 0 0,0 0 0,-1 1 0,1-1 0,0 0-1,-1 0 1,1 0 0,0 0 0,-1 0 0,1 0 0,0 1-1,-1-1 1,1 0 0,0 0 0,-1 0 0,1 0-1,-1-1 1,-12 1-44,12 0 52,-3-1-11,1 1 1,0-1-1,0 0 0,0 0 0,0 0 1,0-1-1,0 1 0,0-1 0,0 1 0,0-1 1,1 0-1,-4-4 0,2 4-1,1-1-1,-1 0 1,1 1 0,-1 0-1,0 0 1,-4-2-1,0 2-18,0 0 0,0 0 0,-1 1 0,1 0 0,-9 1 0,16 0 24,1 0 0,-1 0 0,0 1 0,1-1-1,-1 0 1,1 1 0,-1-1 0,1 0-1,-1 1 1,1-1 0,-1 1 0,1-1 0,-1 1-1,1 0 1,-1-1 0,1 1 0,0-1-1,-1 1 1,1 0 0,0-1 0,0 1 0,-1 0-1,1-1 1,0 1 0,0 0 0,0-1 0,0 1-1,0 0 1,0 0 0,0 0 0,-1 30 49,1-23-22,0-6-20,0 0 0,0 0 0,0 0 1,1 1-1,-1-1 0,0 0 0,1 0 0,-1 0 1,1 0-1,0 0 0,0 1 0,0-1 0,2 3 0,-2-4-6,0 1 0,1-1 0,-1 0 0,1 0 0,0 0-1,-1 0 1,1 0 0,0 0 0,-1 0 0,1-1 0,0 1-1,0-1 1,0 1 0,0-1 0,0 0 0,2 1-1,-1-1-20,30 2-45,-31-2 38,0 0-1,0 0 1,0-1-1,0 1 1,0 0-1,0-1 0,0 1 1,-1-1-1,1 0 1,0 1-1,0-1 0,-1 0 1,1 0-1,1-2 1,4-5-286,0 0 0,8-14 0,-4-1-1538,-10 21 1056,0 0 1,0-1-1,0 1 1,-1-1-1,1 1 1,-1-5 0,0 2-4440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3672 2152 360,'0'0'11376,"-2"0"-10709,-97-7 940,-167-42 0,215 36-1211,-70-17 17,-194-90 0,-106-94-230,160 78-89,85 42 218,2-10 0,-279-231 0,363 266-242,-2 5 0,-101-49 1,60 35 11,-80-40-31,49 27-82,163 90 18,1 1 0,-1 0-1,1-1 1,0 1 0,-1 0-1,1-1 1,-1 1-1,1 0 1,0 0 0,0-2-1,-1 2 1,1 0 0,-1 0-1,1 0 1,-1 0 0,1 0-1,-1 0 1,1 0 0,-1 0-1,1 0 1,-1 0 0,1 0-1,0 0 1,0 0-1,-1 0 1,1 0 0,-1 2-1,1-2 1,-1 0 0,1 0-1,-1 0 1,1 1 0,-1-1-1,1 0 1,0 1 0,0-1-1,0 0 1,0 1 0,-1-1-1,0 1 1,3 30-134,18 39 153,6 8-46,26 67-9,-46-133 101,-8-14 119,-11-22-70,-77-77-110,-1 0-10,32 17 8,2-4 0,3-2 0,4-4 0,-53-128 0,86 176-14,16 45-95,2 2 100,-1 1-1,1 0 1,0 0 0,-1-1 0,0 1 0,1-1-1,0 1 1,0 0 0,0-1 0,0 0 0,0 0-1,0 0 1,0 1 0,0-1 0,1 0 0,-1 0-1,-1 0 1,2 0 0,1 0 0,32 21 43,-24-17-52,79 45 30,148 52-1,102 4-1062,-8-4-5658,-261-75 3556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2T12:52:32.994"/>
    </inkml:context>
    <inkml:brush xml:id="br0">
      <inkml:brushProperty name="width" value="0.05292" units="cm"/>
      <inkml:brushProperty name="height" value="0.05292" units="cm"/>
      <inkml:brushProperty name="color" value="#E71224"/>
    </inkml:brush>
  </inkml:definitions>
  <inkml:trace contextRef="#ctx0" brushRef="#br0">0 0 6385,'0'0'4600,"2"14"-3544,-1-7-850,3 20 1255,1 46 1,2 22-247,-2-25-334,-6-84-894,1 0-1,1 0 0,0 0 0,1 1 0,0-1 1,1 1-1,0-1 0,7-17 0,-9 28 2,0 0-1,1 1 0,-1-1 1,1 0-1,0 1 0,0-1 1,-1 1-1,2 0 1,-1-1-1,0 1 0,0 0 1,5-3-1,-6 5 23,1-1-1,-1 1 1,0-1 0,0 1 0,1 0-1,-1-1 1,0 1 0,0 0-1,1 0 1,-1 0 0,0 0 0,1 0-1,-1 0 1,0 1 0,1-1 0,-1 0-1,0 1 1,0-1 0,0 1-1,1-1 1,-1 1 0,0 0 0,0 0-1,0-1 1,0 1 0,0 0-1,0 0 1,0 0 0,0 0 0,0 0-1,0 2 1,20 23 402,-9-10-249,0-1 0,27 26 1,-37-40-171,1 1 1,0 0 0,-1-1 0,1 0 0,0 0 0,0 0 0,0 0 0,0 0-1,0 0 1,0-1 0,0 0 0,4 1 0,-5-1-63,-1 0-1,1 0 1,-1 0-1,1 0 1,-1-1 0,1 1-1,0 0 1,-1-1 0,1 1-1,-1-1 1,0 0 0,1 1-1,-1-1 1,1 0-1,-1 0 1,0 0 0,0 0-1,1 0 1,-1 0 0,0 0-1,0-1 1,0 1 0,0 0-1,0-1 1,1-2-1,1-6-1412,0 0-1,3-19 1,-5 5-3913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2T12:53:19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1 273 5545,'0'0'1730,"0"-2"-1623,0-7-86,0 7 1144,0 1-985,0 1 0,0-1 0,0 0 0,1 1 0,-1-1-1,0 1 1,0-1 0,0 1 0,1-1 0,-1 1-1,0-1 1,1 1 0,-1-1 0,1 1 0,-1-1-1,0 1 1,1 0 0,-1-1 0,1 1 0,-1 0-1,1-1 1,-1 1 0,1 0 0,0 0 0,-1-1-1,1 1 1,-1 0 0,2 0 0,26-3 1203,35 9-1549,-58-6 561,367 82 955,-84-15-901,-100-32-116,507 75 819,3-66-361,304 35-370,574 55 250,1138 2 114,-1371-112-394,-755-20-302,265 8 84,1107 7 262,185-114-113,-1754 64-205,262-24 154,889-148 353,-674 78-390,-721 105-200,-50 7-24,249-42 230,146-37-27,-396 76-164,48-3 66,-73 11-4,103-24-1,11-9 57,-124 23-128,85-36 1,-126 45-30,8-3 28,38-26 0,-44 25-36,-1 1 1,44-17-1,-61 26-128,-11 1 33,-29 0-24,-46 5-12,-57 19-9,86-18 114,52-4 15,4 0-1170,514-4 935,-509 4 245,-5 0-1,0 1 1,0-1-1,0 0 1,0 0 0,0-1-1,0 1 1,0-1 0,0 1-1,0-1 1,0 0-1,0 0 1,0 0 0,3-3-1,-5 4 464,0 30-404,-2 1-1,-2-1 0,0 1 0,-9 31 0,-4 35-23,5-22-25,9-65-321,2-9 226,1 0 0,-1-1 0,0 1 0,0-1 0,0 1 0,0 0 0,0-1 1,0 1-1,0 0 0,0-1 0,0 1 0,0 0 0,0-1 0,-1 1 0,1 0 0,0-1 0,0 1 0,-1-1 0,1 1 1,0-1-1,-1 1 0,1 0 0,0-1 0,-1 1 0,1-1 0,-1 0 0,1 1 0,-1-1 0,1 1 0,-1-1 0,1 0 0,-1 1 1,0-1-1,1 0 0,-1 0 0,1 1 0,-1-1 0,0 0 0,1 0 0,-1 0 0,0 0 0,1 0 0,-1 0 0,0 0 0,1 0 1,-1 0-1,1 0 0,-1 0 0,0 0 0,1 0 0,-1 0 0,0-1 0,1 1 0,-1 0 0,1-1 0,-1 1 0,1 0 0,-1-1 1,1 1-1,-1 0 0,1-1 0,-1 1 0,0-2 0,-22-17-4414,-14-8-2375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0:22:17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2358 1066 960,'0'0'10852,"-32"-26"-9943,-28-54-778,30 45-86,-11-18 22,22 23-57,8 13-1,1 1 0,1-1 0,1-1 0,-8-23 0,11 32 27,0-1 1,0 1-1,0 0 1,-1 0 0,-1 0-1,1 1 1,-1 0-1,-10-8 1,6 5-8,1 0 0,-17-24 0,10 7 97,-1 0-1,-26-27 1,9 18 18,-2 1 0,0 2 0,-63-42 0,68 52-127,-21-13 4,-30-7 223,22 11-185,-116-45-1,54 48 109,38 11-46,44 9-74,0 2-1,-1 3 1,-44-2-1,-130 8 229,91 1-242,76-3-32,-52 2 133,92 0-125,0 0 0,0 1 1,1 0-1,-1 1 0,1-1 0,-1 2 0,1-1 0,0 1 0,-8 6 0,-35 15 49,41-21-57,0 1 0,0-1 0,1 2 0,0-1 0,-9 8 0,-22 17 22,26-19 1,0 0 1,-24 24-1,28-23-20,1 0 0,0 1 0,1 0-1,1 1 1,0-1 0,0 2 0,2-1 0,0 0-1,0 1 1,1 0 0,-1 16 0,-1 20 48,2-1 1,4 53-1,0-54-21,1-40-22,0 0 1,1 0-1,-1 0 0,2 0 1,-1 0-1,1 0 0,7 12 1,33 58 1,-37-68-4,184 272 196,-163-238-164,58 105 385,-65-114-360,3-1 1,0-1 0,39 42-1,-30-24 34,-28-44-85,1 1 0,-1-2 0,1 1 0,0-1 0,8 9 0,49 49 218,-11-12-112,1-1 0,111 83 1,-136-119-56,0-2 0,52 20 0,-45-21 20,47 27 1,-7-2 89,1-2 0,136 43 1,-176-69-144,0-2 1,53 5 0,-17-3-26,11 0 11,143-2-1,-209-7-13,-1-1-1,1-1 1,0 0-1,0 0 0,-1-2 1,0 0-1,1-1 1,-1 0-1,24-11 0,-27 9 8,0-1 0,0 1-1,-1-2 1,0 0-1,0 0 1,0-1 0,-1 0-1,-1 0 1,14-19-1,-7 6 68,-1-1-1,22-47 1,-31 57-66,-1-1 0,0 1 0,-1-1 0,-1 1 0,0-1 0,0 0 0,0-20 0,16-213 101,-19 118-47,-7 84 13,2 26-72,2 0 1,1-1 0,0 1-1,2-27 1,-1 37 1,0 1 0,-1-1 0,1 0 0,-2 1 0,1-1 0,-1 1 0,0 0 0,-1 0 0,-6-10 0,-46-66 19,34 46-14,19 31-29,0 1 0,0-1 0,-1 1-1,0 0 1,0 1 0,-1-1 0,-7-6 0,-3-3-887,0 2 0,-2 0 0,-34-20 0,6 10-3877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0:24:32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1655 478 1376,'0'4'9308,"-13"-21"-8842,-132-94 169,100 74-440,-1 2-1,-2 2 1,-1 2-1,-1 3 1,-70-30-1,22 24 232,-1 3 1,-163-28-1,216 55-271,1 1 1,-70 4-1,34 1-96,67-1-38,0 0-1,1 1 1,-1 1-1,1 0 0,0 1 1,0 0-1,0 1 1,0 1-1,1 0 0,-19 12 1,-10 10 122,-58 51 0,80-63-47,13-8-97,1-1 0,0 0 0,0 1 0,1 0 0,0 0 0,0 0 0,1 1 0,0-1 0,1 1 0,-1 0 0,0 13 0,-9 24 13,8-28-2,1 1-1,1-1 1,0 1-1,2-1 0,2 35 1,0 1 32,-2 96 26,3-137-65,-1 0-1,2 0 1,0 0 0,0-1-1,1 1 1,1-1-1,0 0 1,11 16 0,4 12 14,48 105 199,39 78 74,-23-37-38,-65-149-161,209 356 597,-186-323-472,-27-43-127,0 0 0,26 30-1,-14-24-48,5 7 35,1-1 0,3-2-1,1-1 1,54 39 0,-49-45-59,10 7 65,2-2 1,70 32-1,-79-43-5,-31-16-68,0 0 0,32 11 0,-9-8-4,0-1 1,0-2-1,40 3 0,-24-7 9,284 13 38,-327-17-51,0 0-1,0-1 0,0 0 0,0 0 1,21-7-1,-27 6-5,0-1 0,0 1 0,0-1 0,-1 0 0,1 0 0,-1 0 0,1 0 0,-1-1 0,0 0 0,-1 0 0,1 0 0,-1 0 0,6-9 0,0-4 28,-1 0-1,0-1 1,-1 0-1,-1 0 0,8-35 1,11-37 17,-17 59 1,-1 0-1,-2-1 0,-1 0 0,-1 0 1,-4-63-1,1 57-7,1 16-21,-1-1 1,-1 1-1,-2 0 0,0 1 0,-10-39 0,-1 14 12,7 22-2,0 1-1,-2 0 1,-12-24-1,-39-86 3,-78-76 74,126 190-88,1 0 0,0-1 0,-12-35 0,-5-9 1,4 9-9,-22-77-1,11 31 0,1 34 16,29 58-16,-54-115 32,34 63 15,22 50-36,-1 0 0,0 1 0,0 0 0,-1-1 0,-9-11 0,-104-135-514,32 57-2958,41 55-1234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0:25:01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2035 864 3609,'0'0'975,"5"-8"5492,-3 3-6776,-2-2 436,1 0-1,-1 0 1,-1 1-1,1-1 1,-1 0-1,0 0 1,-1 1-1,0-1 1,0 1-1,0-1 1,-1 1-1,-4-8 1,-1-2-82,6 12-7,1 0 0,-1 0 0,-1 0 0,1 1 0,-1-1 0,1 0 0,-6-5 0,-51-34 520,42 28-412,-1 2 1,-1 0-1,0 0 1,0 2-1,-34-14 0,-18-3-66,32 14-63,34 11 42,0 1 0,0 0 0,-1 0 0,1 0 0,0 1-1,-1-1 1,1 1 0,-7 0 0,-92-8 683,-41-8-169,127 14-569,1 1-1,-1-2 0,1 0 1,0-2-1,0 0 1,-28-14-1,31 12-5,0-1 0,1-1 1,0 0-1,1 0 0,0-1 0,1-1 0,-19-25 0,17 21 2,-10-10 5,-1 0 0,-1 2 0,-2 1 0,-37-26-1,22 18 9,28 19 1,0 2-1,-28-16 1,-8-2 13,37 20-15,-1 0-1,1 1 1,-1 0-1,-1 1 1,1 1-1,-1 0 1,0 1-1,-18-3 0,-254-1 587,227 8-530,51 1-53,0 1 0,0 0 0,0 0-1,0 1 1,0 0 0,1 0 0,-1 1 0,1 0 0,0 1 0,0-1-1,0 2 1,1-1 0,-8 8 0,11-10-8,0 1-5,0 0 1,0 0-1,0 1 1,0-1-1,1 1 0,0-1 1,0 1-1,0 0 1,0 0-1,1 1 1,0-1-1,-2 8 1,-22 111 29,4-46 86,9-34-42,-11 77 0,12 71-34,9-88 124,1-39-49,8 97 1,-2-144-113,2 0 1,0-1-1,0 0 0,2 0 1,0-1-1,16 24 0,-2-2 6,-2-5 10,2 0-1,34 37 1,-55-69-20,45 53 46,77 70 1,55 31 114,-149-133-82,49 26-1,-3-2 50,-39-25-111,1-1 0,54 21 0,33 18 32,-109-52-41,0-1 0,0 0-1,27 6 1,17 6-5,-31-8 5,0-2 0,1-1 0,1-2 1,-1 0-1,1-2 0,31-1 0,39 2 98,-60-1-6,0-2 0,60-5-1,-94 2-82,0 1-1,1-1 1,-1 0-1,0-1 1,0 0-1,0 0 0,-1 0 1,1 0-1,-1-1 1,9-7-1,49-53 250,-29 28-129,-13 12-111,0-2 0,-2 0 1,-1-1-1,-1-1 0,14-33 1,-13 28 1,37-93 27,-31 66-24,-11 28-21,-1-1 0,14-58 0,-19 32 83,-3-1 0,-5-107 1,-2 54-75,4 77-11,1 27-6,-1-1-1,-1 0 1,0 1-1,0-1 1,-1 0-1,0 1 1,-1-1-1,0 1 1,-1 0-1,1-1 1,-2 1-1,1 0 1,-9-13-1,10 19-64,-1 0 0,0 0-1,1 1 1,-1 0 0,0-1-1,-1 1 1,1 0 0,0 0 0,-1 1-1,1-1 1,-1 1 0,1 0 0,-7-2-1,-53-5-2276,56 7 1892,-56 0-5060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0:28:55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2072 2051 3937,'0'0'9869,"6"-18"-8838,-6-75-997,4 1 0,19-117 0,-2 17-33,-17 141 5,-1-283 44,-5 176-35,3 115-13,-2-1-1,-2 1 1,-2 0 0,-19-77-1,21 109 0,-18-61 49,-38-86 1,49 136-39,-2 0 0,0 0 1,-1 1-1,-1 1 0,-1 0 1,-1 1-1,-34-31 0,23 26 91,-2 2-1,-59-36 1,72 49-31,0 2 0,0-1 0,-1 2-1,0 0 1,0 1 0,0 1 0,-36-4 0,-28 2 131,12-1-157,0 4 0,0 2 1,-80 10-1,20 16 94,2 5 0,1 5-1,-182 79 1,288-105-128,0 1 1,0 1-1,2 1 0,-1 0 1,1 2-1,1 0 0,1 0 1,0 2-1,-23 28 1,14-9-28,1 0 1,2 2 0,1 0-1,-16 43 1,24-48 32,1 1 0,1 0 0,2 0 0,1 1 0,2 0-1,-2 38 1,-6 70 48,-4 129 91,16-108 19,5 187 283,23-76-178,41 265 245,-63-515-518,65 260 305,-20-98-82,34 129 122,-42-165-177,37 70 109,-56-166-267,-8-24-6,1 0-1,1-1 1,2-1-1,1-1 1,1 0 0,28 28-1,-34-42-18,-1-1 0,2-1 0,-1 0 0,2-1 0,-1-1 0,1 0 0,1-1 0,0-1 0,0 0 0,0-1 0,1-1 0,31 5 0,16-2-12,0-2-1,80-4 0,-108-2 36,-8-1-7,-1-2 1,0 0 0,0-2 0,0-1-1,-1-1 1,45-18 0,-33 8 25,0-2 1,-2-2 0,65-46-1,-81 50-15,0-1 0,-2 0 0,0-2 0,-2 0-1,0-1 1,-1-1 0,-1 0 0,-1-2 0,14-32 0,-8 10 16,-2-1 0,-2-2 0,-3 1 0,8-55 0,20-59-16,-24 106-10,12-79 0,-14 18 23,1-135 1,-16-98 10,2 325-47,2 1 0,0-1 1,1 1-1,12-34 1,4-15 4,12-58-6,-16 70 10,-2-1 0,10-103-1,-19-233-3737,-7 378 2568,-1 1 0,-1-1 0,-9-33 0,3 29-1395,-1 1 0,-16-29 0,25 51 2509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0:31:43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2279 176 576,'-2'-5'14902,"-15"-16"-14825,-116-32 229,70 30-252,5 5 53,-1 3 1,0 2-1,-1 3 0,-89-3 0,140 12-108,-296-2 149,159 5-62,80-1-29,0 3 1,1 3 0,-78 17-1,-264 99-26,355-105-7,26-8-15,1 1-1,0 1 1,1 1-1,1 1 1,-37 29 0,-96 98-12,155-141 3,-7 9-2,1 1-1,0-1 0,0 1 1,1 0-1,0 1 0,1 0 1,0 0-1,0 0 1,1 0-1,1 1 0,0 0 1,-2 20-1,0 16-18,1 88 0,5-99 19,-1 257 43,0-288-41,1 0 0,1 0 0,-1 0 0,1 0 0,0 0 0,0 0 0,1-1 0,-1 1 0,1 0 0,1-1 0,4 7-1,51 58 8,-44-53-6,5 4 2,1-1 0,1-1 0,0-1-1,1 0 1,37 19 0,133 57 75,-133-68-23,-6-6 7,2-2-1,0-3 0,1-2 1,0-3-1,114 6 0,237-10 118,-268-7-162,74 0 66,367 11-47,-343 2 51,79 7-17,-41 3-4,78 9-26,-299-24-33,11 0 18,73 19 0,-101-21-8,-32-4-12,1 0 0,0 0 1,0 0-1,-1 0 1,1 1-1,-1 0 1,1 1-1,-1 0 0,0 0 1,9 5-1,4-1 6,-17-6-9,0-1-1,1 1 1,-1-1-1,0 1 1,0 0-1,1 0 0,-1 0 1,0 0-1,0 0 1,0 1-1,0-1 1,0 1-1,0-1 0,-1 1 1,1 0-1,0-1 1,-1 1-1,1 0 1,-1 0-1,1 3 1,6 5 22,-1-1 0,1 1 0,13 11 1,-13-14-18,1 5 5,1 0 0,-2 1 0,0 0 0,0 0 0,-1 1 0,-1 0 1,0 0-1,5 21 0,1-3 39,13 43 54,27 45-17,-45-99-73,-6-16-10,1 0-1,-1 0 0,1 0 0,0 0 1,1 0-1,-1 0 0,5 6 0,1 1-1,0 0-1,-2 0 0,8 17 1,-10-17 2,2 0 1,0 0 0,0-1 0,15 19 0,90 107 98,-42-38 95,-37-49-36,63 71 0,-81-105-115,1 0-16,0 0 0,1-1 0,24 19 1,-27-27-22,0 0 0,0-1 1,1 0-1,0-1 1,0-1-1,0 0 0,1-1 1,19 3-1,-5-4-6,0 0 0,0-1-1,40-6 1,-59 3 9,-1 0 0,0-1 1,1 0-1,-1 0 0,-1-1 0,1 0 0,0-1 1,-1 0-1,0 0 0,13-12 0,1-2 45,-1-1 0,23-29 0,-9 0 1,-1-1-1,-3-2 1,-1-1 0,-4-1-1,27-77 1,-51 125-61,22-49 28,-3-2 1,-3 0-1,-2-2 0,9-62 1,8-82 17,-21 130-41,-8 52 5,0-1 1,1-36-1,1-221 74,-6 4 206,-2 255-276,0 0 0,-2 1 1,0-1-1,-2 1 0,0 0 0,-13-28 0,-3-9-10,8 21 44,-35-61 1,15 32-10,18 37 6,-1 0 0,-1 1-1,-1 1 1,-43-44 0,25 36 185,-2 2 0,-61-40 0,78 57-197,-1 1 59,-1 1 0,-1 1 0,0 1 0,-35-8 0,7 1 42,-29-6-30,0 3 1,-112-12 0,32 4-82,-69-7 9,-51 0-31,218 26 1,-21-3 7,-105-2-1,7 5 10,155 8-9,-47-9 1,48 5-2,-47-1 0,-385-3 122,119 9 105,268 9 20,1 0 30,70-9-300,1 22-7975,0-9 1726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0:33:13.9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2681 1627 2561,'0'0'3994,"11"-1"502,12-3-3559,-3-72-484,3 8-359,-3-1 0,14-86 0,-29 114 130,-1 0 1,-3 0 0,-3-41-1,1 3 53,0 68-253,0 0 1,-1 0 0,0 0-1,0 0 1,-1 0 0,-1 0-1,0 1 1,0 0 0,-1 0 0,-7-12-1,-11-13 160,-39-46-1,3 5-37,20 25-122,-3 2-1,-94-85 1,91 92-13,11 11 14,-2 1 0,0 1 0,-3 2 0,0 2 0,-1 2 0,-49-21 0,39 24 290,-103-26 0,-196-34 638,297 72-828,0 3 0,0 2 0,0 2 0,-59 6-1,84-1-81,0 1-1,0 0 0,1 3 1,-40 15-1,-24 7 4,67-23-43,0 2 1,0 0 0,1 2-1,0 0 1,1 1-1,0 2 1,-27 21 0,-122 126 0,131-120 1,10-8-10,2 1-1,2 2 1,1 1-1,-29 60 1,-30 46-5,66-114 9,2 0 0,0 2 0,3-1 0,-12 39 0,2-4-11,-46 127 4,56-145 20,2 1 0,2 1 0,3 0 1,0 92-1,-1-2 7,-18 87 73,-2 26 56,23 210 6,5-240-106,13 31 128,-3-96 43,-2-64-80,36 151-1,-31-173-68,8 35 44,61 172 0,-68-238-108,1-1 0,1-1-1,3 0 1,1-2-1,1 0 1,2-2 0,41 43-1,-45-57-22,1 0-1,1-2 0,0-1 1,2-1-1,0-1 0,1-1 1,0-1-1,1-1 0,0-2 1,1-1-1,0-1 0,0-1 1,1-1-1,0-2 0,42 1 1,-33-3 7,338 0-98,-350-5 110,0-2-1,0-1 0,-1 0 1,1-2-1,-2-1 1,1-2-1,-1 0 0,43-27 1,-19 5 23,0-1 0,83-81 0,-61 43 4,-4-4 0,-3-2 0,-4-3 0,-3-3 0,-4-2 0,-3-2 0,-5-2 0,-3-2 0,-5-2 0,37-144 0,76-392 68,-90 339-82,-20 57 8,16-68 25,22-34 254,-63 253-224,-4-1 0,-1-93 0,-9 169-79,1-17-10,-1 0-1,-2 1 1,-6-37-1,3 46-51,1 1-1,-2 1 1,0-1-1,0 1 0,-2 0 1,1 0-1,-2 0 1,-9-10-1,-63-75-2599,-101-93 0,46 69-4378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3:32:47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9578,'0'0'4938,"0"0"-4891,0 0-1,1 0 0,-1 0 1,0 0-1,0 0 0,0 0 1,0 0-1,0 0 0,0 0 1,1 0-1,-1 0 0,0 0 1,0 1-1,0-1 0,0 0 1,0 0-1,0 0 0,1 0 1,-1 0-1,0 0 0,0 0 1,0 0-1,0 0 0,0 0 1,0 1-1,0-1 0,0 0 1,0 0-1,0 0 1,1 0-1,-1 0 0,0 0 1,0 1-1,0-1 0,0 0 1,0 0-1,0 0 0,0 0 1,0 0-1,0 1 0,0-1 1,0 0-1,3 12 274,1 1 0,8 16 0,5 13 73,5 35-696,-3 2-1,-3 0 0,6 97 1,-19-162-342,0 3-3626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3:32:48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0 157 3633,'0'0'6329,"19"-7"-5239,59-21-37,157-39 2248,-114 35-3270,-96 24-419,14-4-717,-15 9-3794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936 1895 680,'0'0'3978,"-7"-4"-3890,5 1 23,-21-12-549,-1 1 0,-34-14-1,6 17 3852,48-8 114,-7-31-2190,-52-131-306,-6-15-637,48 144-304,-121-276 226,113 269-138,-3 2 1,-1 1 0,-50-65-1,-114-118 228,196 238-405,-5-3-20,1-2 1,0 0-1,0-1 0,1 2 0,0-2 0,-1 0 0,1-1 0,1 1 0,-1-1 0,1 0 1,-1 0-1,-2-16 0,6 23 7,0 1 0,0-1 0,0 1 0,0-1 0,0-1 0,0 2 0,0-1 0,0 1 1,-1-1-1,1 1 0,0-1 0,0 1 0,0-1 0,-1 1 0,1-1 0,0 1 0,-1-1 0,1 1 1,0 0-1,-1-1 0,1 1 0,0-2 0,-1 2 0,1 0 0,-1 0 0,1-1 0,0 1 0,0 0 0,-1-1 1,1 1-1,-1 0 0,1 0 0,-1 0 0,1 0 0,-1 0 0,1 0 0,-1 0 0,1 0 0,0 0 0,-1 0 1,1 0-1,-1 0 0,1 0 0,-1 0 0,1 0 0,-1 0 0,0 1 0,0 0 16,1 1 0,-1-1 0,0 0 0,0 0 0,0 0 0,0 1 0,0-1 1,1 1-1,0 0 0,-1-1 0,1 0 0,-1 1 0,1 0 0,0 0 0,-1-1 0,1 1 0,0-1 0,0 4 0,0-4 265,0-18-74,1 9-193,0-1 0,0 1 0,0 0-1,1-1 1,1 1 0,-2 0 0,2 0 0,0 1 0,0-1-1,0 1 1,1-1 0,6-9 0,9-14-16,31-36 0,-33 44-9,83-98 43,-99 145 110,-2 48 109,-1-33-46,2 0 0,5 59-1,-4-93-265,0 1 0,1 1 0,-1-1-1,1-1 1,0 1 0,0 0 0,1 0-1,-1-2 1,1 2 0,0-2 0,0 1-1,0 0 1,1-1 0,-1 1 0,1-2-1,3 5 1,10 7-736,1-1-1,29 18 1,6 3-504,7 19-744,-6 0-542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3:32:49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5265,'0'0'4690,"4"5"-4587,0 2 127,0-1-1,0 1 0,-1 0 1,1 0-1,-1 0 0,-1 0 1,4 13-1,-4-9-395,6 33 603,-6-16-5419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3:32:49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4977,'0'0'4441,"3"0"-5945,0 0-33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3:32:49.9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5617,'0'0'3194,"12"13"-2758,3 4-252,34 43 741,-40-44-131,-8-14-695,0 1 1,0-1 0,0 0 0,1 0 0,-1 0 0,0 1-1,1-2 1,0 1 0,1 2 0,-2-4 451,-3-12 740,-2 6-1286,1 1 1,-1 0 0,-1 0-1,1 0 1,-9-6 0,7 5-14,0 1 0,-10-14 0,14 17 2,0-1-1,1 1 1,0-1 0,-1 0 0,1 1-1,0-1 1,0 0 0,1 0 0,-1 0 0,1 0-1,-1 0 1,1-4 0,0 6-5,0 0 0,0 1-1,0-1 1,0 0 0,0 0 0,1 0-1,-1 0 1,0 1 0,1-1 0,-1 0-1,1 0 1,-1 1 0,0-1 0,1 0-1,-1 1 1,1-1 0,0 1 0,-1-1-1,1 0 1,0 1 0,0-1 0,1 0-6,1-1 1,-1 1 0,1 0-1,0 0 1,-1 0-1,5-1 1,3 1-673,0-1 0,17 1 0,10 1-5373,-27 0 1650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3:32:50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64 4993,'0'0'3594,"10"-2"-3395,28-7 42,-36 9-169,0-1 0,0 1 0,0-1 0,0 1 0,0-1 0,0 0-1,0 0 1,0 0 0,0 0 0,-1 0 0,1-1 0,0 1 0,-1 0 0,3-3 0,-3 2-34,0 0 0,0 0 1,-1 1-1,1-1 0,-1 0 1,0 0-1,1 0 0,-1 0 0,0 0 1,0 0-1,0-3 0,0 2-63,-1 3 10,1 0 0,0-1 0,0 1 1,0-1-1,-1 1 0,1-1 0,0 1 1,-1 0-1,1-1 0,0 1 1,-1 0-1,1-1 0,0 1 0,-1 0 1,1-1-1,0 1 0,-1 0 0,1 0 1,-1 0-1,1-1 0,-1 1 1,1 0-1,-1 0 0,1 0 0,-1 0 1,1 0-1,0 0 0,-1 0 0,0 0 1,-18-1-316,16 1 272,-3 0 62,1 0 0,-1 1 0,0-1 0,1 1-1,-1 0 1,1 1 0,-10 2 0,13-3 16,0 0-1,0 1 1,0-1-1,1 0 1,-1 0 0,0 1-1,0-1 1,1 1-1,-1 0 1,1-1-1,-1 1 1,1 0 0,0 0-1,0 0 1,0 0-1,0 0 1,0 0 0,0 0-1,0 0 1,1 1-1,-1-1 1,0 3 0,0 32 1053,2-21-405,-1-14-636,1 0 0,-1-1 1,1 1-1,0-1 0,-1 1 0,1 0 0,0-1 0,0 1 0,0-1 0,0 0 0,0 1 0,0-1 1,1 0-1,-1 0 0,0 0 0,1 1 0,-1-2 0,1 1 0,-1 0 0,1 0 0,-1 0 0,3 0 1,5 3-67,1 0 1,14 4 0,-10-6-931,-1 1 1,1-2-1,0 1 0,19-2 1,-18 0-2694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3:32:51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111 362 5617,'0'0'2697,"-9"-7"-2601,-32-22 232,40 28-251,-1 0 1,1 0-1,-1 0 0,1 1 1,-1-1-1,1 0 0,-1 1 1,0-1-1,1 1 1,-1 0-1,0-1 0,1 1 1,-1 0-1,0 0 0,1 0 1,-4 1-1,3-1-50,1 0 0,0 1-1,0 0 1,0-1 0,0 1-1,0 0 1,0-1 0,0 1-1,0 0 1,0 0 0,0 0 0,0 0-1,0 0 1,1 0 0,-1 0-1,0 0 1,0 1 0,-1 4 6,0 0-1,0-1 1,1 1 0,0 0-1,0 0 1,-1 8 0,2-14-32,0 8 83,-1-3 105,0 1 0,1 0 0,0-1 1,1 9-1,-1-13-169,0 0 1,1 0-1,-1 0 1,0 0-1,0 0 1,1 0-1,-1-1 1,0 1-1,1 0 1,-1 0-1,1 0 1,-1-1-1,1 1 1,0 0-1,-1-1 1,1 1-1,-1 0 1,1-1-1,0 1 1,0-1-1,-1 1 1,1-1-1,0 1 1,0-1-1,0 0 1,0 1-1,-1-1 1,1 0-1,0 0 1,0 0-1,0 1 1,0-1-1,1 0 1,4 0 1,-1 0 0,1-1 0,-1 1 0,8-3-1,-11 3 2,1-1 0,-1 0 0,0 0-1,1-1 1,-1 1 0,0 0 0,0-1-1,0 1 1,0-1 0,0 0 0,3-2-1,4-7 46,-1 0-1,0-1 0,0 0 0,-1 0 1,0 0-1,-1-1 0,-1 0 0,8-25 1,-8 14-172,0-1 0,-2 1 1,0-1-1,-2-28 0,0 28-14,-2-34-110,0 52 262,0 0 1,0 0-1,0 1 0,-1-1 0,0 1 0,-4-10 0,5 46 641,1-21-621,0 25 566,1 0-1,7 44 1,5 6 273,5 28-142,-15-97-730,2 1 0,0-1 0,0-1 0,1 1 1,9 14-1,-14-28-179,-1 0 1,1 0-1,-1 0 1,1-1 0,-1 1-1,1 0 1,0 0-1,-1-1 1,1 1-1,0-1 1,0 1 0,-1 0-1,1-1 1,0 1-1,0-1 1,0 0-1,0 1 1,0-1 0,0 0-1,0 1 1,1-1-1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3:34:26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9578,'0'0'4938,"0"0"-4891,0 0-1,1 0 0,-1 0 1,0 0-1,0 0 0,0 0 1,0 0-1,0 0 0,0 0 1,1 0-1,-1 0 0,0 0 1,0 1-1,0-1 0,0 0 1,0 0-1,0 0 0,1 0 1,-1 0-1,0 0 0,0 0 1,0 0-1,0 0 0,0 0 1,0 1-1,0-1 0,0 0 1,0 0-1,0 0 1,1 0-1,-1 0 0,0 0 1,0 1-1,0-1 0,0 0 1,0 0-1,0 0 0,0 0 1,0 0-1,0 1 0,0-1 1,0 0-1,3 12 274,1 1 0,8 16 0,5 13 73,5 35-696,-3 2-1,-3 0 0,6 97 1,-19-162-342,0 3-3626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3:34:26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0 157 3633,'0'0'6329,"19"-7"-5239,59-21-37,157-39 2248,-114 35-3270,-96 24-419,14-4-717,-15 9-3794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3:34:26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5265,'0'0'4690,"4"5"-4587,0 2 127,0-1-1,0 1 0,-1 0 1,1 0-1,-1 0 0,-1 0 1,4 13-1,-4-9-395,6 33 603,-6-16-5419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3:34:26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4977,'0'0'4441,"3"0"-5945,0 0-33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3:34:26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 5617,'0'0'3194,"12"13"-2758,3 4-252,34 43 741,-40-44-131,-8-14-695,0 1 1,0-1 0,0 0 0,1 0 0,-1 0 0,0 1-1,1-2 1,0 1 0,1 2 0,-2-4 451,-3-12 740,-2 6-1286,1 1 1,-1 0 0,-1 0-1,1 0 1,-9-6 0,7 5-14,0 1 0,-10-14 0,14 17 2,0-1-1,1 1 1,0-1 0,-1 0 0,1 1-1,0-1 1,0 0 0,1 0 0,-1 0 0,1 0-1,-1 0 1,1-4 0,0 6-5,0 0 0,0 1-1,0-1 1,0 0 0,0 0 0,1 0-1,-1 0 1,0 1 0,1-1 0,-1 0-1,1 0 1,-1 1 0,0-1 0,1 0-1,-1 1 1,1-1 0,0 1 0,-1-1-1,1 0 1,0 1 0,0-1 0,1 0-6,1-1 1,-1 1 0,1 0-1,0 0 1,-1 0-1,5-1 1,3 1-673,0-1 0,17 1 0,10 1-5373,-27 0 1650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1344 392,'0'0'5692,"0"8"-4876,0-3-585,0 2 0,-1-1 0,1 1 0,-1-2-1,0 1 1,0 0 0,-1 1 0,-2 5 0,9-12 2252,19-11-2416,479-360 1235,-382 275-891,-52 41-254,-2-3-1,-2-5 0,-2-2 0,-2-5 0,-3-4 0,79-123 0,-110 152-143,-1-1 0,-1-2 1,-2-1-1,26-76 0,-40 97 90,-6 17-520,-14 13 69,5 1 352,-1 0-32,-12 5 70,16-6-121,12-1-174,63-7 160,-56 2 103,1 2 1,0 0-1,0 2 1,0 0-1,30 6 1,-45-4-1,0-1 0,0 0 0,-1 0 1,0 0-1,1 1 0,-1 0 0,0 0 0,1-1 1,-1 1-1,1-1 0,-2 2 0,1-1 1,0-1-1,0 1 0,0 1 0,0-1 1,0 0-1,-1 1 0,1-1 0,-1 0 1,1 0-1,-1 1 0,0 0 0,1 3 1,-1-2-19,1 2 0,-1-1 0,0 0 0,0 0 0,-1 1 0,1-2 0,-1 2 0,0-2 0,0 2 0,0-1 0,0-1 0,-3 7 0,-2 0-379,-2 0 0,0 0 0,1-1 0,-2 0 0,1-1 0,-1 1 0,0-3 0,-13 9 0,-39 31-5131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3:34:26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64 4993,'0'0'3594,"10"-2"-3395,28-7 42,-36 9-169,0-1 0,0 1 0,0-1 0,0 1 0,0-1 0,0 0-1,0 0 1,0 0 0,0 0 0,-1 0 0,1-1 0,0 1 0,-1 0 0,3-3 0,-3 2-34,0 0 0,0 0 1,-1 1-1,1-1 0,-1 0 1,0 0-1,1 0 0,-1 0 0,0 0 1,0 0-1,0-3 0,0 2-63,-1 3 10,1 0 0,0-1 0,0 1 1,0-1-1,-1 1 0,1-1 0,0 1 1,-1 0-1,1-1 0,0 1 1,-1 0-1,1-1 0,0 1 0,-1 0 1,1-1-1,0 1 0,-1 0 0,1 0 1,-1 0-1,1-1 0,-1 1 1,1 0-1,-1 0 0,1 0 0,-1 0 1,1 0-1,0 0 0,-1 0 0,0 0 1,-18-1-316,16 1 272,-3 0 62,1 0 0,-1 1 0,0-1 0,1 1-1,-1 0 1,1 1 0,-10 2 0,13-3 16,0 0-1,0 1 1,0-1-1,1 0 1,-1 0 0,0 1-1,0-1 1,1 1-1,-1 0 1,1-1-1,-1 1 1,1 0 0,0 0-1,0 0 1,0 0-1,0 0 1,0 0 0,0 0-1,0 0 1,1 1-1,-1-1 1,0 3 0,0 32 1053,2-21-405,-1-14-636,1 0 0,-1-1 1,1 1-1,0-1 0,-1 1 0,1 0 0,0-1 0,0 1 0,0-1 0,0 0 0,0 1 0,0-1 1,1 0-1,-1 0 0,0 0 0,1 1 0,-1-2 0,1 1 0,-1 0 0,1 0 0,-1 0 0,3 0 1,5 3-67,1 0 1,14 4 0,-10-6-931,-1 1 1,1-2-1,0 1 0,19-2 1,-18 0-2694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3:34:26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111 362 5617,'0'0'2697,"-9"-7"-2601,-32-22 232,40 28-251,-1 0 1,1 0-1,-1 0 0,1 1 1,-1-1-1,1 0 0,-1 1 1,0-1-1,1 1 1,-1 0-1,0-1 0,1 1 1,-1 0-1,0 0 0,1 0 1,-4 1-1,3-1-50,1 0 0,0 1-1,0 0 1,0-1 0,0 1-1,0 0 1,0-1 0,0 1-1,0 0 1,0 0 0,0 0 0,0 0-1,0 0 1,1 0 0,-1 0-1,0 0 1,0 1 0,-1 4 6,0 0-1,0-1 1,1 1 0,0 0-1,0 0 1,-1 8 0,2-14-32,0 8 83,-1-3 105,0 1 0,1 0 0,0-1 1,1 9-1,-1-13-169,0 0 1,1 0-1,-1 0 1,0 0-1,0 0 1,1 0-1,-1-1 1,0 1-1,1 0 1,-1 0-1,1 0 1,-1-1-1,1 1 1,0 0-1,-1-1 1,1 1-1,-1 0 1,1-1-1,0 1 1,0-1-1,-1 1 1,1-1-1,0 1 1,0-1-1,0 0 1,0 1-1,-1-1 1,1 0-1,0 0 1,0 0-1,0 1 1,0-1-1,1 0 1,4 0 1,-1 0 0,1-1 0,-1 1 0,8-3-1,-11 3 2,1-1 0,-1 0 0,0 0-1,1-1 1,-1 1 0,0 0 0,0-1-1,0 1 1,0-1 0,0 0 0,3-2-1,4-7 46,-1 0-1,0-1 0,0 0 0,-1 0 1,0 0-1,-1-1 0,-1 0 0,8-25 1,-8 14-172,0-1 0,-2 1 1,0-1-1,-2-28 0,0 28-14,-2-34-110,0 52 262,0 0 1,0 0-1,0 1 0,-1-1 0,0 1 0,-4-10 0,5 46 641,1-21-621,0 25 566,1 0-1,7 44 1,5 6 273,5 28-142,-15-97-730,2 1 0,0-1 0,0-1 0,1 1 1,9 14-1,-14-28-179,-1 0 1,1 0-1,-1 0 1,1-1 0,-1 1-1,1 0 1,0 0-1,-1-1 1,1 1-1,0-1 1,0 1 0,-1 0-1,1-1 1,0 1-1,0-1 1,0 0-1,0 1 1,0-1 0,0 0-1,0 1 1,1-1-1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654 1775 5881,'0'0'4456,"5"-23"-3772,-4-3-534,-1 1 1,-2-1-1,0-1 1,0 1-1,-8-31 1,-54-289 390,-6-21-493,-1 120-22,36 134-11,-28-136 0,62 239-11,-2-1 0,1 1-1,-1 0 1,0 0 0,-1 1-1,1-1 1,-9-15 0,8 20 25,0-1 1,0 0 0,0 2-1,-2-1 1,2 0 0,-1 1-1,0 0 1,1 1 0,-1 0-1,-1-1 1,-7-2 0,9 5-19,-1 0 1,1 0-1,0 1 0,0-1 1,-1 1-1,1 0 1,0 1-1,-1-1 1,1 1-1,0 0 0,0 2 1,-1-2-1,2 1 1,-1 0-1,0 1 0,0-1 1,1 0-1,-1 2 1,0-1-1,-5 6 1,-7 9 86,1 2 0,-27 41 0,25-33-72,3-9-22,2 2 0,0-1 0,-14 36 0,42-124 327,0 30-324,41-92 7,-49 113-16,2 1 1,-1 0-1,0 1 1,2 1-1,17-19 1,-27 31-7,1 0 0,1 1 0,-2-2 0,1 2 0,1 0 0,-2-1 0,2 1 0,-1-1 0,0 2 0,1-1 0,-1 0 0,0 1 0,1-1 0,-1 1 0,0 0 0,0 0 0,1 0 0,0 0 0,-2 1 0,2-1 0,-1 1 0,0-1 0,1 1 0,-1 1 1,0-1-1,1 0 0,-2 0 0,2 1 0,-2-1 0,1 2 0,2 1 0,6 8-9,-2-1 0,0 1 1,0 0-1,-1 2 0,7 14 1,3 5-27,4 6-1004,-1 1 0,-2 2-1,-1 1 1,-2 0 0,-1 0 0,17 82-1,-18-36-4225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2884 1801 3745,'0'0'3610,"4"2"-2884,-8-7 2317,-87-53-2392,-130-113 0,54 38-149,-39-11 312,-4 12 0,-5 12 1,-343-124-1,145 66 130,339 138-925,2-5 0,2-3 0,-98-90 0,84 57-45,33 28-6,-3 3 0,0 3 0,-102-62-1,156 109 14,0-1 0,-1-1 0,0 2 0,1-1 0,-1 1 0,0 0 0,0-1 0,1 1 0,-1 0 0,1-1 0,-1 1 0,0 0 0,0 0 0,0 0 0,0 0 0,1 0 0,-1 0 0,0 0 0,0 0 0,0 0 0,0 0 0,1 0 0,-1 1 0,1-1 0,-1 0 0,-1 1 0,11 22-115,30 28 133,108 102-87,-59-66 75,-88-86 12,3 1 0,-1 0 0,1 0 0,-1 2 0,1-2 0,0 0 0,-2 2 0,2-1 0,-1-1 0,-1 2 0,1-1 0,0 0-1,-1 1 1,1 0 0,-1 0 0,1-1 0,-1 6 0,-5-9 62,-7 2-46,0-2-1,0-2 0,1 1 0,-2 0 0,1-1 1,1-2-1,-1 1 0,1-2 0,0 0 0,-16-10 1,12 5-29,1-2 1,0 0-1,0-2 1,1 0-1,1-1 1,-13-19 0,19 25 5,0 1-1,1-1 1,-1 0 0,1-1 0,1 0 0,-1 0 0,2 0-1,-2 0 1,3-1 0,-2 1 0,2 0 0,0-2 0,-1-17-1,2 2-304,7 30-127,156 50-1308,23 9-470,221 43-1944,-219-64 1369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6543 2047 4153,'0'0'1935,"-18"-3"-1718,-123-26 2227,-3 15 1206,-181-26-914,192 18-2059,-308-73 949,290 46-1495,-277-79 296,-62 23 495,-464-119 11,529 82-916,20 8 3,38 32 14,-123-36-45,9-46 7,167 8-50,12 5 56,143 98 9,-203-57-1,361 129-28,1 1 0,0 0-1,0 0 1,-1 0 0,1-1 0,0 1-1,-1 0 1,1 0 0,0 0 0,-1-2-1,1 2 1,0 0 0,0 0 0,0 0-1,0 0 1,-1 0 0,1 0 0,0 0-1,-1 0 1,1 0 0,-1 0 0,1 0-1,0 0 1,-1 0 0,1 0 0,0 0-1,-1 2 1,1-2 0,0 0 0,-1 0-1,1 0 1,0 0 0,0 1 0,0-1-1,0 0 1,0 0 0,-1 1 0,1-1-1,0 0 1,0 0 0,-1 1 0,1-1-1,0 0 1,0 1 0,0-1 0,0 0-1,-1 1 1,1-1 0,0 0 0,0 1-1,0-1 1,0 2 0,0-2 0,0 0-1,0 1 1,0-1 0,0 0 0,0 1-1,0-1 1,0 0 0,0 1 0,1-1-1,-1 0 1,0 1 0,0 7 123,1-2-128,-1 0 1,1-1 0,-1 0-1,2 1 1,-1-1 0,1 0-1,-1-1 1,1 2-1,0-1 1,3 6 0,30 52-5,-12-22 12,147 298-40,-166-332 63,-3-6 27,-1-9 54,-2-30-87,-1 1 1,-2 0-1,-1 1 1,0-1-1,-2 2 1,-1-1-1,-21-55 1,12 36-17,2-2 0,-13-73 1,29 129 4,0 1-1,0-1 1,0 0 0,0 1 0,0-2 0,0 1 0,0 0 0,0 1 0,0-1 0,0 0 0,0 0 0,0 1 0,0-1 0,0-1 0,1 2-1,-1-1 1,0 0 0,1 1 0,-1-1 0,1 1 0,-1-1 0,1 1 0,-1-1 0,1 0 0,-1 1 0,1 0 0,-1-2 0,0 2 0,1-1-1,-1 1 1,1 0 0,0-1 0,-1 1 0,1 0 0,0 0 0,0 0 0,-1 0 0,0-1 0,1 1 0,0 0 0,-1 0 0,2 1 0,35 0-101,-23 0 79,137 10-29,165 6-808,142 10-2437,-214-3-1076,-35 2-2997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1445 141 3873,'0'0'5237,"-15"-11"-4630,10 6-576,-17-12 549,0 1 0,0 3 1,-41-20-1,19 18-210,-1 3 0,1 4 0,-51-2 0,-139 10 280,107 2-323,98-1-303,0 4 1,0 0-1,1 1 1,0 4 0,0-1-1,0 3 1,0 1-1,2 3 1,0 0-1,0 2 1,-25 24 0,23-17 10,3 3 1,0 1 0,1 1-1,1 2 1,1 1 0,1 1-1,1 2 1,2 0 0,0 2 0,3 1-1,0 1 1,-19 69 0,4 59 30,8-34 165,18-103-126,1 0 0,1 0-1,1 0 1,4 57 0,-2-8-72,0-67-10,0 0-1,1 0 1,-1 0-1,2-1 1,0 1-1,1-1 0,-1 1 1,1-2-1,1 2 1,7 13-1,0-1 14,1-1 1,1-1-1,26 34 1,-11-24-21,1-1 1,1-2 0,0-2 0,2-1 0,1-3 0,0-3-1,1 0 1,41 14 0,45 12 41,136 27 0,-240-69-51,92 16 124,1-3 0,1-9-1,169-13 1,-247 1-11,0-2-1,0-2 1,0-2-1,-1-1 1,60-32-1,-69 28-9,0-1 0,-1-1 1,0-2-1,-2-1 0,1-1 0,-1-2 0,-2 0 0,25-37 0,-20 22-17,-1-2 0,-1-1 0,-2-1 0,-1-1 0,-2-2 0,0 0 0,19-88 0,-22 63-65,-1-2 1,-3-1-1,-2 0 1,-1-120-1,-6 157-24,1-7 11,-7-84 0,4 112-10,0 1 1,-1-1-1,0 0 0,0 1 1,-2 0-1,1-1 1,-1 2-1,0 0 1,-12-22-1,4 15 6,0 0 1,0 1 0,-2 2-1,0 0 1,-1 0-1,1 3 1,-1 0-1,-1 0 1,0 2-1,0 1 1,-1 1-1,0 1 1,-28-8-1,-16 1-422,-2 3 1,-121 0-1,-188 24-3850,192 17-872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1090 114 3001,'0'0'5305,"0"-6"-4842,0 4-410,0 0 0,0 0 0,0-1 0,0 2 0,0-1 0,0 0 0,0 0 0,0 0 0,-1 0 0,0 1 0,1-2 0,-1 1 0,0 1 0,0-1 0,0 1 0,1-2 0,-1 2 0,0 0 0,-3-2 0,1-2 113,-1 2 0,-1 0-1,0 0 1,1 1 0,0-1-1,-6-1 1,-23-9 159,0 3 0,0 1-1,-1 2 1,-41-1 0,-136 13 729,184-1-1004,1 2 0,0 1 0,1 2 0,-1 1 0,1 2 1,-44 29-1,45-22-39,-41 42 0,37-35-7,17-14 21,0 3 0,1-1 0,0 1 0,0 1 0,1 0 0,0 1 0,2 0 0,-13 33 0,10-24-35,-63 135 114,39-91 162,27-60-248,1 1 1,0 0-1,1 0 0,0 1 1,0-1-1,1 2 0,0-1 1,1 1-1,0 0 0,0-1 1,1 2-1,-2 22 0,-2 198 422,1-45 135,5-177-552,0 1 0,1-1 1,0 1-1,0 0 0,0-1 0,2 0 0,-1 0 1,1-1-1,0 2 0,1-2 0,0 1 0,0-2 1,1 2-1,1-2 0,-1 0 0,1-1 0,9 14 0,5 7 8,3-2 0,-1 0-1,2-3 1,0-1-1,1-1 1,39 27-1,-22-24 14,0-2 0,1-2-1,73 22 1,10-14 21,0-7 0,139 1 1,95-24 60,-283-7-52,101-27-1,-152 26-30,-1 0 0,0-3-1,0 0 1,0-2-1,-1-1 1,-1-2 0,39-36-1,-51 41-4,0-2-1,-1 1 0,1-2 1,-2-1-1,0 0 0,0 1 1,-1-2-1,0 0 0,-1 0 1,-1-2-1,0 0 0,0 1 1,4-29-1,-2 0 14,-2-1 0,-1-1 0,-3 0 0,-1-57 0,-2 89-40,0 0 0,-1 0 0,-1 0 0,0 0-1,0 1 1,-2-1 0,1 1 0,-1 0 0,-1 2 0,0-2 0,-1 1 0,-13-22 0,-13-16 25,-64-77 0,81 109-33,-47-56 206,-3 3 1,-2 5-1,-2 3 0,-3 4 0,-150-91 0,161 115-137,22 12-308,-1 1 0,-73-27 0,100 47-247,1 0 0,-1 1 0,0 2 0,0 0 0,-1 1 1,2 0-1,-1 1 0,0 1 0,0 1 0,0 1 0,1 0 1,-25 14-1,-28 26-3637,-3 5-4275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1871 485 1120,'0'0'5383,"-4"-3"-4734,-14-12-259,8 2 3206,4 4-3246,-13-31 0,6 9-184,0 10-76,-1-1 1,0 3 0,-1-2-1,-1 3 1,0 1-1,0 0 1,-2 1-1,1 1 1,-23-14-1,2 9 134,1 0-1,-2 3 1,-71-18-1,-2 4-35,-2 7 0,-182-7 0,277 31-150,-11-1-23,0 2 1,-1 1-1,1 3 0,-47 13 1,18 5 8,-91 51 1,132-62-31,0 0 0,0 1 0,1 2 0,1 0 0,-1 2 0,2 0 1,0 1-1,-25 40 0,-16 35 15,18-32 82,-63 133 1,88-162-81,2 2 1,1 0 0,1 0-1,1 0 1,1 2-1,-6 70 1,3 219 198,10-287-178,2-21-27,-1 1 1,1-1 0,1 1-1,0-1 1,1 0 0,1-1 0,0 0-1,0 0 1,1 0 0,1 0 0,13 23-1,1-2 5,1-1-1,1-2 1,35 40-1,-23-34 0,1-2 0,2-3 0,0-2-1,2-2 1,1-4 0,0 0 0,2-3 0,0-4-1,80 26 1,-54-28 30,1-4 1,0-4-1,1-4 0,94-8 0,-138-2 20,0 0-1,1-2 1,-1-2-1,44-21 0,-53 20 24,-1 0 0,0-2 0,-1-1 0,0 0 0,1-2 0,-2-1 0,25-31 0,186-304 909,-199 305-901,25-55 0,-45 84 20,0-1 0,0 0 1,-2-2-1,0 1 0,0 0 0,-1 0 1,2-23-1,-4 23 33,4-37 72,2-79 0,-6 4-176,0-78 92,-4 193-194,0-1 0,-2 1 0,2 0 0,-2 2 1,-1-2-1,0 1 0,0-1 0,0 3 0,-1-2 0,-1 2 1,0-1-1,0 0 0,-1 2 0,0 1 0,0-2 1,-1 2-1,0 1 0,-1 0 0,1 1 0,-1 0 0,0 0 1,-1 1-1,0 1 0,1 1 0,-1 0 0,-21-5 0,-161-6-4938,88 16-899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1664 210 2457,'0'0'4687,"-19"-10"-4277,6 3-396,-24-14 861,1 3 0,-41-12 0,63 26-686,-302-78 2300,227 65-2138,-146-4 1,220 21-312,-167 9 300,160-4-334,0-1 0,0 2 0,0 2 0,0 1 0,1 0 0,-22 16 0,-6 7 33,1 3 0,2 2 0,-62 65 1,96-88-36,0-1 0,0 2 0,1 0 1,1 1-1,-1 1 0,2 0 1,0 1-1,1 0 0,0 1 1,1 0-1,1 1 0,0-1 0,0 2 1,1-1-1,2 1 0,-4 28 1,4 19 9,-1-5 75,-15 107 0,8-110 64,1-2 0,3 1 1,1 2-1,3-1 1,3 84-1,1-132-145,1-1 1,-1 0-1,2 1 1,-1-1-1,2 0 1,-1 0-1,1-1 1,0 1-1,1-1 1,-1 0-1,1-1 1,12 17-1,6 6 7,1-2 1,30 29-1,-29-33 6,18 17-9,1-2 0,2-2 0,1-4-1,1-2 1,76 37 0,-56-40 6,1-3 0,1-5 0,120 19 0,-115-32-11,1-4 0,84-10 0,-131-1 27,-1 1-1,1-4 1,-1-1-1,-1-2 1,0-1-1,0-2 0,-1-1 1,34-28-1,-27 15 64,0-1 0,-2-4 0,0 0-1,-2-1 1,38-62 0,-54 75-47,0-1 0,-2-1 0,0 0-1,-2 0 1,1-1 0,-3-1 0,1 0 0,-1-1 0,-2 1 0,4-32 0,-1-24 65,-3 0 0,-3-92 0,-2 166-102,1-16 11,-1 1 1,0-1 0,-2 0 0,0 1-1,-1-1 1,0 2 0,-2-1 0,-7-26-1,-104-271 144,95 270-323,-1 2 0,-3 1 0,0 1-1,-38-47 1,61 88-80,-2 2-1,0 0 0,1 0 0,-1 0 0,0 0 1,0 1-1,0 0 0,1-1 0,-1 2 1,-1 0-1,1 0 0,0 0 0,-1 0 0,1 1 1,0-1-1,0 1 0,-9 2 0,12-2 97,-30 0-3758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1942 3201,'0'0'7127,"-5"7"-4214,7-11-2913,0 1 0,0 1 0,1-1 0,-1 0-1,0 1 1,0-1 0,1 2 0,-1-1 0,2 0-1,-2 1 1,1-1 0,0 0 0,0 1 0,4 0-1,0-4 6,1340-801 92,-1262 748-95,126-88 12,233-116 1,-35 56 1,-385 190-6,0-1 0,-1-3 1,0 1-1,0-3 0,29-38 1,-2 5-1,98-123 3,-148 178-14,0 0 1,0 0-1,0-1 0,0 1 0,0 0 0,1 0 0,-1 0 0,0 0 1,0 0-1,0 0 0,0 0 0,0-1 0,0 1 0,0 0 1,0 0-1,0 0 0,0 0 0,0 0 0,1 0 0,-1-2 1,0 2-1,0 0 0,0 0 0,0 0 0,0 0 0,0-1 0,0 1 1,0 0-1,0 0 0,0 0 0,-1 0 0,1 0 0,0-1 1,0 1-1,0 0 0,0 0 0,0 0 0,0 0 0,0 0 1,0-1-1,0 1 0,0 0 0,0 0 0,-1 0 0,1 0 0,0 0 1,0 0-1,0 0 0,0 0 0,0 0 0,0-1 0,-12-3-51,-21 4-9,25 0 73,-119 0 179,127 0 203,1-1-387,1-1-1,1 1 1,-2 0-1,2 0 1,-2-1 0,2 1-1,0 0 1,-2 0-1,2 1 1,4-2-1,43-7-69,0 2 0,64 1 0,-112 6 67,0 1 1,1-1-1,-1 1 0,0-1 1,0 1-1,0 1 0,0-1 1,0 0-1,0 0 0,0 0 1,0 0-1,0 2 0,0-2 1,0 1-1,-1 0 0,1 1 1,0-2-1,-2 1 0,2 0 1,-1 1-1,1 0 0,-1-1 1,-1 1-1,2-1 0,-1 1 1,0 0-1,-1 0 1,1-1-1,0 2 0,-1-2 1,0 1-1,0 0 0,0 0 1,0 5-1,0-1 27,1 0 1,-2 0-1,1-1 0,0 0 1,0 1-1,-1 0 0,-1-1 1,1 0-1,-1 0 0,1 1 1,-2-1-1,1-1 0,0 1 1,-1 0-1,-4 9 0,-12 9-70,-2-2 0,1-1 0,-1 0-1,-29 20 1,-95 58-2112,140-96 2015,-75 48-2530,5-7-1640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1609 3145,'0'0'7585,"1"-16"-6579,8-38-942,1 0 1,3 2 0,2 0-1,18-49 1,-10 32 151,22-99 0,-23 47 29,-5-1 1,-4-1 0,-3 0-1,-3-156 1,-8 279-238,1-1-1,0 1 1,0-1 0,0 1 0,0-1 0,0 1-1,0-2 1,-1 2 0,1-1 0,0 1-1,-1-1 1,1 1 0,-1 0 0,1-1 0,-1 1-1,1 0 1,-1-1 0,1 1 0,-1 0-1,1-1 1,0 1 0,0 0 0,-1 0 0,1 0-1,-1 0 1,0-1 0,1 1 0,-1 0-1,1 0 1,-1 0 0,0 1 0,-30 0 34,-36 16-85,66-17 48,-126 35-39,127-35 35,0 0 0,0 0 0,0 0 0,0 0 1,0 0-1,0 0 0,1-1 0,-1 1 0,0 0 0,0 0 1,0 0-1,0 0 0,0-1 0,1 1 0,-1 0 0,0 0 1,0 0-1,0-1 0,0 1 0,0 0 0,0 0 0,0 0 1,0-1-1,0 1 0,0 0 0,0 0 0,0 0 1,0-1-1,0 1 0,0 0 0,0 0 0,0 0 0,0-1 1,0 1-1,0 0 0,0 0 0,0 0 0,-1-2 0,1 2 1,0 0-1,0 0 0,0 0 0,0 0 0,0-1 1,-1 1-1,1 0 0,0 0 0,0 0 0,0 0 0,0 0 1,0 0-1,0-1 0,0 1 0,0 0 0,0 0 0,-1 0 1,1 0-1,0 0 0,0 0 0,0 0 0,-1 0 0,1 0 1,0 0-1,0 0 0,0 0 0,-1 0 0,13-22-3,-10 20 7,41-65 11,54-62-1,-41 55-6,-55 72-3,-1 2-1,0-1 1,1 0-1,-1 0 1,0 1 0,0-1-1,1 1 1,-1-1-1,1 0 1,0 1 0,-1-2-1,1 2 1,0-1-1,-1 1 1,1 0-1,-1-1 1,0 1 0,1 0-1,0-1 1,0 1-1,0 0 1,-1 0 0,1 0-1,0 0 1,-1 0-1,1 0 1,-1 0 0,1 0-1,0 0 1,0 0-1,0 0 1,-1 0 0,0 1-1,1-1 1,0 0-1,0 1 1,0 0-1,10 35 384,-2-3-385,-6-25-74,-1-1 0,2 0 0,0-1-1,0 1 1,0 0 0,0 0-1,1-1 1,-1-1 0,2 1-1,-1-1 1,0-1 0,8 7-1,3-1-1003,1 0-1,33 12 1,-37-18 179,1 2 0,-2 0 1,1 1-1,0-1 0,-1 4 0,17 12 1,-10 6-2866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2134 1824,'0'0'5198,"28"0"-4660,30-5 575,1-3-1,101-33 0,-84 19-721,1026-309 1152,-312 87-1158,444-151 571,-10-40-966,-403 140 107,-757 274-86,395-149 167,-448 163-122,-9 5-36,2 0-1,-2 0 0,2 1 0,-2-1 1,2 1-1,-2-1 0,2 1 1,3 0-1,-8 0 302,1 0-318,0 1-1,0-1 0,0 1 1,-1-1-1,1 1 1,0-2-1,0 2 1,-1 0-1,1-1 0,0 1 1,0 0-1,-1-1 1,1 1-1,0 0 1,-1-1-1,1 1 0,0 0 1,-1 0-1,1-1 1,0 1-1,0 0 1,-1 0-1,1 0 0,0 0 1,-1-1-1,1 1 1,-1 0-1,-366-127-523,365 124 77,14 0 346,14 1 129,-8 3 2,-1 1 0,0 2 0,0 0 0,0 1 0,0 2 0,17 8 0,-23-10 15,1 2-1,-1 0 1,1 1-1,-2 0 0,0 1 1,0 1-1,1 0 1,-2 1-1,11 16 0,-16-21 12,-2-1-1,1 0 1,-1 1-1,0 1 1,0-1-1,0-1 1,-1 2-1,1 0 1,-1-1-1,0 1 1,0 11-1,-2 77 984,1-94-1034,-1 6 14,-1 1 1,0 0 0,0-1 0,-1 0 0,1 0 0,-1 0 0,0 0 0,-1 0 0,1 0 0,0-2 0,-2 2 0,1-1 0,0-1 0,-1 0 0,1 1 0,-1-1 0,0-1 0,-9 6 0,-6 6-133,-1-1 0,-2-1 0,-30 13 0,28-18-690,0 1 1,0-5 0,-45 7-1,35-8-1096,-29 4-3785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1415 1884 3745,'0'0'7765,"-1"-25"-6788,0 18-906,-2 1-1,1 0 1,0 1 0,-1 0 0,0-1 0,0 2 0,0-2 0,0 1 0,-1 1-1,1 0 1,-1 0 0,0 0 0,-6-5 0,-11-12 174,-56-64 419,-31-37-454,-97-201-135,150 230-120,22 37 48,-169-262 25,-158-118 226,334 407-233,-214-230 46,239 259-68,1 0 0,0 0 0,0-1 0,0 1 1,0 0-1,0 0 0,0 0 0,0 0 1,0 0-1,0 0 0,-1 0 0,1-1 1,0 1-1,0 0 0,0 0 0,-1 0 1,1 0-1,0 0 0,0 0 0,-1 0 0,1 0 1,0 0-1,0 0 0,0 0 0,-1 0 1,1 0-1,0 1 0,0-1 0,0 0 1,-1 0-1,1 0 0,0 0 0,0 0 0,0 0 1,-1 0-1,1 1 0,0-1 0,0 0 1,0 0-1,0 0 0,0 0 0,0 1 1,0-1-1,-4 17-83,4 30-84,0-38 152,2 37 25,-1 42 33,-1-81-39,-1-2 1,0 1-1,1 0 1,-2 0-1,1-1 1,0 1-1,0 0 0,-1-1 1,0 1-1,0 0 1,-4 5-1,2-11 343,0-12-145,1-41-96,2 35-113,1 0-1,1-1 1,0 1 0,5-28 0,0 27-5,0 1 0,0-1 0,1 1 0,1 1 1,11-19-1,-18 34 2,-1 1 1,1 0 0,0 0 0,0 1-1,0-1 1,0 0 0,0 0 0,-1 1 0,1-2-1,0 2 1,0-1 0,0 1 0,0-1-1,0 1 1,0 0 0,0-1 0,0 1 0,0 0-1,0 0 1,0 0 0,0 0 0,0 0-1,1 0 1,-1 0 0,-1 0 0,1 1 0,2 0-1,25 19-141,-19-12 147,167 86 17,-111-63-1164,69 48 0,30 48-4434,-104-63-1129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1601 760,'0'0'5237,"2"18"-1429,2-19-3771,0-1 1,1 1-1,0 0 1,-1-1 0,0 1-1,0-1 1,1-1-1,-2 0 1,7-5-1,42-39 68,-25 21-28,281-286 726,-14-28 130,-139 157-310,122-168 272,-258 321-837,-14 20-54,1 0 1,0 1-1,1 1 0,0 0 0,0 0 1,0 0-1,8-5 0,-9 8 0,-1-2 1,0 1-1,0 0 0,0-1 0,-1 0 0,6-11 1,4-5-1,-13 22 7,0 0 1,-1-2 0,1 2 0,1 0-1,-1 0 1,0-1 0,-1 0 0,0 0-1,1 1 1,0-1 0,0 1 0,-1-2-1,1 1 1,-1 1 0,0-1 0,1-1 0,-1 2-1,0-5 1,0 5 9,-1 0 0,0 0 1,0 1-1,1-1 0,-1 0 0,0 1 1,1-1-1,-1-1 0,0 2 0,0-1 0,0 1 1,0 0-1,1-1 0,-1 1 0,0 0 0,0 0 1,0-1-1,0 1 0,0 0 0,1 0 1,-1 0-1,0 0 0,0 0 0,0 1 0,0-1 1,-1 0-1,-145 18-116,146-18 100,3-8-34,0 2 11,-1-2 1,2 1-1,-1 0 1,2 0-1,-2 0 1,2 2-1,-1-2 1,1 1-1,0 0 1,0 1-1,0-1 1,1 1-1,0 1 1,-1-1-1,1 1 1,0-1-1,0 2 1,1-1-1,-1 2 1,11-5-1,-15 7 51,6 6 31,1 9 103,-3-1-65,-2-6-31,-1 2-1,1-1 1,-1 0-1,0 0 1,0 0-1,-1 1 0,0-1 1,-1 13-1,1 16-136,0-26-464,0 0 1,-1 0-1,0 1 1,-1-1 0,0 1-1,0 0 1,-1-1 0,0 0-1,0 0 1,-2 0 0,1 0-1,-7 14 1,-14 17-3261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1686 3001,'0'0'4919,"59"-12"-3941,200-46-211,-15-17 187,-182 52-699,1350-626 3409,-805 362-3164,12 54-476,-299 143-19,-193 32-5,-126 57-11,0 0-1,-1-1 0,1 1 1,0 0-1,-1 0 0,0 0 1,0 0-1,1 0 1,-1-2-1,1 2 0,-1 0 1,0 0-1,0 0 0,1 0 1,-1-2-1,0 2 1,0 0-1,0 0 0,-1-3 1,1-40-397,-1 29 277,2-3-87,0 14 208,-1 2 0,1-1 1,-1-1-1,0 2 0,0-2 0,0 1 0,0 1 0,-1-2 1,1 1-1,0 1 0,-1-2 0,0 1 0,0 1 1,1-2-1,-1 2 0,0-2 0,0 2 0,-1 0 0,-1-5 1,-6-3-35,9 9 23,-1-1-1,0 1 0,0 0 0,0 0 1,-1 0-1,2 0 0,-1 0 1,-1-1-1,1 2 0,0-1 0,0 0 1,0 1-1,-1-1 0,1 1 0,-1 0 1,2-1-1,-2 1 0,-2 0 1,4 0 878,8 0-849,111-7 72,-118 16 257,-1-5-293,-1-1 0,1-1 0,-1 2 0,0-2-1,1 1 1,-1 0 0,-1-1 0,2 1 0,-1 0-1,0-1 1,-1 0 0,1 1 0,0-1 0,-1 0-1,-1 3 1,-31 32 158,20-21-154,-145 166-847,11 14-4242,100-123 1911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3672 2152 360,'0'0'11376,"-2"0"-10709,-97-7 940,-167-42 0,215 36-1211,-70-17 17,-194-90 0,-106-94-230,160 78-89,85 42 218,2-10 0,-279-231 0,363 266-242,-2 5 0,-101-49 1,60 35 11,-80-40-31,49 27-82,163 90 18,1 1 0,-1 0-1,1-1 1,0 1 0,-1 0-1,1-1 1,-1 1-1,1 0 1,0 0 0,0-2-1,-1 2 1,1 0 0,-1 0-1,1 0 1,-1 0 0,1 0-1,-1 0 1,1 0 0,-1 0-1,1 0 1,-1 0 0,1 0-1,0 0 1,0 0-1,-1 0 1,1 0 0,-1 2-1,1-2 1,-1 0 0,1 0-1,-1 0 1,1 1 0,-1-1-1,1 0 1,0 1 0,0-1-1,0 0 1,0 1 0,-1-1-1,0 1 1,3 30-134,18 39 153,6 8-46,26 67-9,-46-133 101,-8-14 119,-11-22-70,-77-77-110,-1 0-10,32 17 8,2-4 0,3-2 0,4-4 0,-53-128 0,86 176-14,16 45-95,2 2 100,-1 1-1,1 0 1,0 0 0,-1-1 0,0 1 0,1-1-1,0 1 1,0 0 0,0-1 0,0 0 0,0 0-1,0 0 1,0 1 0,0-1 0,1 0 0,-1 0-1,-1 0 1,2 0 0,1 0 0,32 21 43,-24-17-52,79 45 30,148 52-1,102 4-1062,-8-4-5658,-261-75 3556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936 1895 680,'0'0'3978,"-7"-4"-3890,5 1 23,-21-12-549,-1 1 0,-34-14-1,6 17 3852,48-8 114,-7-31-2190,-52-131-306,-6-15-637,48 144-304,-121-276 226,113 269-138,-3 2 1,-1 1 0,-50-65-1,-114-118 228,196 238-405,-5-3-20,1-2 1,0 0-1,0-1 0,1 2 0,0-2 0,-1 0 0,1-1 0,1 1 0,-1-1 0,1 0 1,-1 0-1,-2-16 0,6 23 7,0 1 0,0-1 0,0 1 0,0-1 0,0 0 0,0 1 0,0-2 0,0 2 1,-1-1-1,1 1 0,0-1 0,0 1 0,0-1 0,-1 1 0,1-1 0,0 1 0,-1-1 0,1 1 1,0 0-1,-1-1 0,1 1 0,0-2 0,-1 2 0,1 0 0,-1 0 0,1-1 0,0 1 0,0 0 0,-1-1 1,1 1-1,-1 0 0,1 0 0,-1 0 0,1 0 0,-1 0 0,1 0 0,-1 0 0,1 0 0,0 0 0,-1 0 1,1 0-1,-1 0 0,1 0 0,-1 0 0,1 0 0,-1 0 0,0 1 0,0 0 16,1 1 0,-1-1 0,0 0 0,0 0 0,0 0 0,0 1 0,0 0 1,1-1-1,0 1 0,-1-1 0,1 0 0,-1 1 0,1 0 0,0 0 0,-1-1 0,1 1 0,0-1 0,0 4 0,0-4 265,0-18-74,1 9-193,0-1 0,0 1 0,0 0-1,1-1 1,1 1 0,-2 0 0,2 0 0,0 1 0,0-1-1,0 1 1,1-1 0,6-9 0,9-14-16,31-36 0,-33 44-9,83-98 43,-99 145 110,-2 48 109,-1-33-46,2 0 0,5 59-1,-4-93-265,0 1 0,1 1 0,-1-1-1,1-1 1,0 1 0,0 0 0,1 0-1,-1-2 1,1 2 0,0-2 0,0 1-1,0 0 1,1-1 0,-1 1 0,1-2-1,3 5 1,10 7-736,1-1-1,29 18 1,6 3-504,7 19-744,-6 0-542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1145 362 968,'0'0'5175,"0"-14"-4833,0 2-299,1 0 239,0 1 0,-1-1 0,0 1 0,0-1-1,-1 1 1,-1 0 0,-3-17 0,2 22-135,1 1 0,-1 0 0,0 0 0,0 0 0,0 0 0,0 2 0,-2-2 0,2 1 0,-1 0 0,-4-2 0,-43-32 425,47 37-542,-26-21 196,-1 3 0,-1 0 0,1 3 1,-3 3-1,1 0 0,0 3 0,0 2 0,-1 2 0,-43-1 0,41 6 123,16 0-287,0 1 1,0 0 0,0 2 0,0 2-1,1-1 1,-1 3 0,-23 10 0,-2 11-35,-58 50 1,82-61-16,-2 3-14,0 3-1,2 1 0,0-1 0,-25 39 0,7-3 169,-32 64-1,65-110-143,0 0-1,1 0 0,1 0 0,0 2 0,0-1 1,1 0-1,0 1 0,1 0 0,-2 23 0,1 12 141,3 71 0,1-51-14,0-59-139,0-1 1,1 0 0,0 1 0,0-1 0,0 0 0,1-1 0,0 1-1,0-1 1,1 0 0,-1 0 0,7 9 0,8 22 92,-9-20-60,0 1 0,2-2 1,0 0-1,0-1 0,1 0 0,24 26 1,92 78 78,-47-49-28,-24-22 10,77 49 0,-48-37 1,-20-19 76,3-2-1,135 52 1,-163-80-74,2-2 1,71 5 0,-42-7-78,-35-6 47,44-4 0,-28 0 126,-44-1-162,-1-2 0,1 1 0,-1-2 0,0 1 0,1-1 0,-2-1-1,1 1 1,0-2 0,-1 0 0,10-12 0,1 2 8,-9 7-26,0 1 0,0 0 0,-1-1 0,0 0-1,0-1 1,-1 0 0,0-2 0,-1 2 0,1-2 0,-2 0 0,1 0-1,-2-1 1,1 1 0,3-20 0,-2 1 8,-2-1 0,-1-1 0,0 1 0,-3 0 1,-2-63-1,0 8-19,1 68-7,0-2 1,-1 2-1,-2-1 1,1-1-1,-1 3 1,-1-2-1,-8-23 1,1 8 3,-2 2 0,0 0 0,-20-31 0,-89-187-8,103 210-1,7 16-19,-3 0 0,1 1 1,-1 1-1,-1 1 0,-24-24 0,-100-92-211,119 121 196,12 7-268,0 3 1,0-1-1,-1 1 1,0 1 0,-22-9-1,26 14-303,0 0-1,0 1 1,0 0-1,-1 1 1,2 0-1,-2 0 1,-7 2-1,-16 6-3654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1344 392,'0'0'5692,"0"8"-4876,0-3-585,0 2 0,-1-1 0,1 1 0,-1-2-1,0 1 1,0 0 0,-1 1 0,-2 5 0,9-12 2252,19-11-2416,479-360 1235,-382 275-891,-52 41-254,-2-3-1,-2-5 0,-2-2 0,-2-5 0,-3-4 0,79-123 0,-110 152-143,-1-1 0,-1-2 1,-2-1-1,26-76 0,-40 97 90,-6 17-520,-14 13 69,5 1 352,-1 0-32,-12 5 70,16-6-121,12-1-174,63-7 160,-56 2 103,1 2 1,0 0-1,0 2 1,0 0-1,30 6 1,-45-4-1,0-1 0,0 0 0,-1 0 1,0 0-1,1 1 0,-1 0 0,0 0 0,1-1 1,-1 1-1,1-1 0,-2 2 0,1-1 1,0-1-1,0 1 0,0 1 0,0-1 1,0 0-1,-1 1 0,1-1 0,-1 0 1,1 0-1,-1 1 0,0 0 0,1 3 1,-1-2-19,1 2 0,-1-1 0,0 0 0,0 0 0,-1 1 0,1-2 0,-1 2 0,0-2 0,0 2 0,0-1 0,0-1 0,-3 7 0,-2 0-379,-2 0 0,0 0 0,1-1 0,-2 0 0,1-1 0,-1 1 0,0-3 0,-13 9 0,-39 31-5131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654 1775 5881,'0'0'4456,"5"-23"-3772,-4-3-534,-1 1 1,-2-1-1,0-1 1,0 1-1,-8-31 1,-54-289 390,-6-21-493,-1 120-22,36 134-11,-28-136 0,62 239-11,-2-1 0,1 1-1,-1 0 1,0 0 0,-1 1-1,1-1 1,-9-15 0,8 20 25,0-1 1,0 0 0,0 2-1,-2-1 1,2 0 0,-1 1-1,0 0 1,1 1 0,-1 0-1,-1-1 1,-7-2 0,9 5-19,-1 0 1,1 0-1,0 1 0,0-1 1,-1 1-1,1 0 1,0 1-1,-1-1 1,1 1-1,0 0 0,0 2 1,-1-2-1,2 1 1,-1 0-1,0 1 0,0-1 1,1 0-1,-1 2 1,0-1-1,-5 6 1,-7 9 86,1 2 0,-27 41 0,25-33-72,3-9-22,2 2 0,0-1 0,-14 36 0,42-124 327,0 30-324,41-92 7,-49 113-16,2 1 1,-1 0-1,0 1 1,2 1-1,17-19 1,-27 31-7,1 0 0,1 1 0,-2-2 0,1 2 0,1 0 0,-2-1 0,2 1 0,-1-1 0,0 2 0,1-1 0,-1 0 0,0 1 0,1-1 0,-1 1 0,0 0 0,0 0 0,1 0 0,0 0 0,-2 1 0,2-1 0,-1 1 0,0-1 0,1 1 0,-1 1 1,0-1-1,1 0 0,-2 0 0,2 1 0,-2-1 0,1 2 0,2 1 0,6 8-9,-2-1 0,0 1 1,0 0-1,-1 2 0,7 14 1,3 5-27,4 6-1004,-1 1 0,-2 2-1,-1 1 1,-2 0 0,-1 0 0,17 82-1,-18-36-4225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2884 1801 3745,'0'0'3610,"4"2"-2884,-8-7 2317,-87-53-2392,-130-113 0,54 38-149,-39-11 312,-4 12 0,-5 12 1,-343-124-1,145 66 130,339 138-925,2-5 0,2-3 0,-98-90 0,84 57-45,33 28-6,-3 3 0,0 3 0,-102-62-1,156 109 14,0-1 0,-1-1 0,0 2 0,1-1 0,-1 1 0,0 0 0,0-1 0,1 1 0,-1 0 0,1-1 0,-1 1 0,0 0 0,0 0 0,0 0 0,0 0 0,1 0 0,-1 0 0,0 0 0,0 0 0,0 0 0,0 0 0,1 0 0,-1 1 0,1-1 0,-1 0 0,-1 1 0,11 22-115,30 28 133,108 102-87,-59-66 75,-88-86 12,3 1 0,-1 0 0,1 0 0,-1 2 0,1-2 0,0 0 0,-2 2 0,2-1 0,-1-1 0,-1 2 0,1-1 0,0 1-1,-1-1 1,1 1 0,-1 0 0,1-1 0,-1 6 0,-5-9 62,-7 2-46,0-2-1,0-2 0,1 1 0,-2 0 0,1-1 1,1-2-1,-1 1 0,1-2 0,0 0 0,-16-10 1,12 5-29,1-2 1,0 0-1,0-2 1,1 0-1,1-1 1,-13-19 0,19 25 5,0 1-1,1-1 1,-1 0 0,1-1 0,1 0 0,-1 0 0,2 0-1,-2 0 1,3-1 0,-2 1 0,2 0 0,0-2 0,-1-17-1,2 2-304,7 30-127,156 50-1308,23 9-470,221 43-1944,-219-64 1369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6543 2047 4153,'0'0'1935,"-18"-3"-1718,-123-26 2227,-3 15 1206,-181-26-914,192 18-2059,-308-73 949,290 46-1495,-277-79 296,-62 23 495,-464-119 11,529 82-916,20 8 3,38 32 14,-123-36-45,9-46 7,167 8-50,12 5 56,143 98 9,-203-57-1,361 129-28,1 1 0,0 0-1,0 0 1,-1 0 0,1-1 0,0 1-1,-1 0 1,1 0 0,0 0 0,-1-2-1,1 2 1,0 0 0,0 0 0,0 0-1,0 0 1,-1 0 0,1 0 0,0 0-1,-1 0 1,1 0 0,-1 0 0,1 0-1,0 0 1,-1 0 0,1 0 0,0 0-1,-1 2 1,1-2 0,0 0 0,-1 0-1,1 0 1,0 0 0,0 1 0,0-1-1,0 0 1,0 0 0,-1 1 0,1-1-1,0 0 1,0 0 0,-1 1 0,1-1-1,0 0 1,0 1 0,0-1 0,0 0-1,-1 1 1,1-1 0,0 0 0,0 1-1,0-1 1,0 2 0,0-2 0,0 0-1,0 1 1,0-1 0,0 0 0,0 1-1,0-1 1,0 0 0,0 1 0,1-1-1,-1 0 1,0 1 0,0 7 123,1-2-128,-1 0 1,1-1 0,-1 0-1,2 1 1,-1-1 0,1 0-1,-1-1 1,1 2-1,0-1 1,3 6 0,30 52-5,-12-22 12,147 298-40,-166-332 63,-3-6 27,-1-9 54,-2-30-87,-1 1 1,-2 0-1,-1 1 1,0-1-1,-2 2 1,-1-1-1,-21-55 1,12 36-17,2-2 0,-13-73 1,29 129 4,0 1-1,0-1 1,0 0 0,0 1 0,0-2 0,0 1 0,0 0 0,0 1 0,0-1 0,0 0 0,0 0 0,0 1 0,0-1 0,0-1 0,1 2-1,-1-1 1,0 0 0,1 1 0,-1-1 0,1 1 0,-1-1 0,1 1 0,-1-1 0,1 0 0,-1 1 0,1 0 0,-1-2 0,0 2 0,1-1-1,-1 1 1,1 0 0,0-1 0,-1 1 0,1 0 0,0 0 0,0 0 0,-1 0 0,0-1 0,1 1 0,0 0 0,-1 0 0,2 1 0,35 0-101,-23 0 79,137 10-29,165 6-808,142 10-2437,-214-3-1076,-35 2-2997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1445 141 3873,'0'0'5237,"-15"-11"-4630,10 6-576,-17-12 549,0 1 0,0 3 1,-41-20-1,19 18-210,-1 3 0,1 4 0,-51-2 0,-139 10 280,107 2-323,98-1-303,0 4 1,0 0-1,1 1 1,0 4 0,0-1-1,0 3 1,0 1-1,2 3 1,0 0-1,0 2 1,-25 24 0,23-17 10,3 3 1,0 1 0,1 1-1,1 2 1,1 1 0,1 1-1,1 2 1,2 0 0,0 2 0,3 1-1,0 1 1,-19 69 0,4 59 30,8-34 165,18-103-126,1 0 0,1 0-1,1 0 1,4 57 0,-2-8-72,0-67-10,0 0-1,1 0 1,-1 0-1,2-1 1,0 1-1,1-1 0,-1 1 1,1-2-1,1 2 1,7 13-1,0-1 14,1-1 1,1-1-1,26 34 1,-11-24-21,1-1 1,1-2 0,0-2 0,2-1 0,1-3 0,0-3-1,1 0 1,41 14 0,45 12 41,136 27 0,-240-69-51,92 16 124,1-3 0,1-9-1,169-13 1,-247 1-11,0-2-1,0-2 1,0-2-1,-1-1 1,60-32-1,-69 28-9,0-1 0,-1-1 1,0-2-1,-2-1 0,1-1 0,-1-2 0,-2 0 0,25-37 0,-20 22-17,-1-2 0,-1-1 0,-2-1 0,-1-1 0,-2-2 0,0 0 0,19-88 0,-22 63-65,-1-2 1,-3-1-1,-2 0 1,-1-120-1,-6 157-24,1-7 11,-7-84 0,4 112-10,0 1 1,-1-1-1,0 0 0,0 1 1,-2 0-1,1-1 1,-1 2-1,0 0 1,-12-22-1,4 15 6,0 0 1,0 1 0,-2 2-1,0 0 1,-1 0-1,1 3 1,-1 0-1,-1 0 1,0 2-1,0 1 1,-1 1-1,0 1 1,-28-8-1,-16 1-422,-2 3 1,-121 0-1,-188 24-3850,192 17-872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1942 3201,'0'0'7127,"-5"7"-4214,7-11-2913,0 1 0,0 1 0,1-1 0,-1 0-1,0 1 1,0-1 0,1 2 0,-1-1 0,2 0-1,-2 1 1,1-1 0,0 0 0,0 1 0,4 0-1,0-4 6,1340-801 92,-1262 748-95,126-88 12,233-116 1,-35 56 1,-385 190-6,0-1 0,-1-3 1,0 1-1,0-3 0,29-38 1,-2 5-1,98-123 3,-148 178-14,0 0 1,0 0-1,0-1 0,0 1 0,0 0 0,1 0 0,-1 0 0,0 0 1,0 0-1,0 0 0,0 0 0,0-1 0,0 1 0,0 0 1,0 0-1,0 0 0,0 0 0,0 0 0,1 0 0,-1-2 1,0 2-1,0 0 0,0 0 0,0 0 0,0 0 0,0-1 0,0 1 1,0 0-1,0 0 0,0 0 0,-1 0 0,1 0 0,0-1 1,0 1-1,0 0 0,0 0 0,0 0 0,0 0 0,0 0 1,0-1-1,0 1 0,0 0 0,0 0 0,-1 0 0,1 0 0,0 0 1,0 0-1,0 0 0,0 0 0,0 0 0,0-1 0,-12-3-51,-21 4-9,25 0 73,-119 0 179,127 0 203,1-1-387,1-1-1,1 1 1,-2 0-1,2 0 1,-2-1 0,2 1-1,0 0 1,-2 0-1,2 1 1,4-2-1,43-7-69,0 2 0,64 1 0,-112 6 67,0 1 1,1-1-1,-1 1 0,0-1 1,0 1-1,0 1 0,0-1 1,0 0-1,0 0 0,0 0 1,0 0-1,0 2 0,0-2 1,0 1-1,-1 0 0,1 1 1,0-2-1,-2 1 0,2 0 1,-1 1-1,1 0 0,-1-1 1,-1 1-1,2-1 0,-1 1 1,0 0-1,-1 0 1,1-1-1,0 2 0,-1-2 1,0 1-1,0 0 0,0 0 1,0 5-1,0-1 27,1 0 1,-2 0-1,1-1 0,0 0 1,0 1-1,-1 0 0,-1-1 1,1 0-1,-1 0 0,1 1 1,-2-1-1,1-1 0,0 1 1,-1 0-1,-4 9 0,-12 9-70,-2-2 0,1-1 0,-1 0-1,-29 20 1,-95 58-2112,140-96 2015,-75 48-2530,5-7-1640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1609 3145,'0'0'7585,"1"-16"-6579,8-38-942,1 0 1,3 2 0,2 0-1,18-49 1,-10 32 151,22-99 0,-23 47 29,-5-1 1,-4-1 0,-3 0-1,-3-156 1,-8 279-238,1-1-1,0 1 1,0-1 0,0 1 0,0-1 0,0 1-1,0-2 1,-1 2 0,1-1 0,0 1-1,-1-1 1,1 1 0,-1 0 0,1-1 0,-1 1-1,1 0 1,-1-1 0,1 1 0,-1 0-1,1-1 1,0 1 0,0 0 0,-1 0 0,1 0-1,-1 0 1,0-1 0,1 1 0,-1 0-1,1 0 1,-1 0 0,0 1 0,-30 0 34,-36 16-85,66-17 48,-126 35-39,127-35 35,0 0 0,0 0 0,0 0 0,0 0 1,0 0-1,0 0 0,1-1 0,-1 1 0,0 0 0,0 0 1,0 0-1,0 0 0,0-1 0,1 1 0,-1 0 0,0 0 1,0 0-1,0-1 0,0 1 0,0 0 0,0 0 0,0 0 1,0-1-1,0 1 0,0 0 0,0 0 0,0 0 1,0-1-1,0 1 0,0 0 0,0 0 0,0 0 0,0-1 1,0 1-1,0 0 0,0 0 0,0 0 0,-1-2 0,1 2 1,0 0-1,0 0 0,0 0 0,0 0 0,0-1 1,-1 1-1,1 0 0,0 0 0,0 0 0,0 0 0,0 0 1,0 0-1,0-1 0,0 1 0,0 0 0,0 0 0,-1 0 1,1 0-1,0 0 0,0 0 0,0 0 0,-1 0 0,1 0 1,0 0-1,0 0 0,0 0 0,-1 0 0,13-22-3,-10 20 7,41-65 11,54-62-1,-41 55-6,-55 72-3,-1 2-1,0-1 1,1 0-1,-1 0 1,0 1 0,0-1-1,1 1 1,-1-1-1,1 0 1,0 1 0,-1-2-1,1 2 1,0-1-1,-1 1 1,1 0-1,-1-1 1,0 1 0,1 0-1,0-1 1,0 1-1,0 0 1,-1 0 0,1 0-1,0 0 1,-1 0-1,1 0 1,-1 0 0,1 0-1,0 0 1,0 0-1,0 0 1,-1 0 0,0 1-1,1-1 1,0 0-1,0 1 1,0 0-1,10 35 384,-2-3-385,-6-25-74,-1-1 0,2 0 0,0-1-1,0 1 1,0 0 0,0 0-1,1-1 1,-1-1 0,2 1-1,-1-1 1,0-1 0,8 7-1,3-1-1003,1 0-1,33 12 1,-37-18 179,1 2 0,-2 0 1,1 1-1,0-1 0,-1 4 0,17 12 1,-10 6-2866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2134 1824,'0'0'5198,"28"0"-4660,30-5 575,1-3-1,101-33 0,-84 19-721,1026-309 1152,-312 87-1158,444-151 571,-10-40-966,-403 140 107,-757 274-86,395-149 167,-448 163-122,-9 5-36,2 0-1,-2 0 0,2 1 0,-2-1 1,2 1-1,-2-1 0,2 1 1,3 0-1,-8 0 302,1 0-318,0 1-1,0-1 0,0 1 1,-1-1-1,1 1 1,0-2-1,0 2 1,-1 0-1,1-1 0,0 1 1,0 0-1,-1-1 1,1 1-1,0 0 1,-1-1-1,1 1 0,0 0 1,-1 0-1,1-1 1,0 1-1,0 0 1,-1 0-1,1 0 0,0 0 1,-1-1-1,1 1 1,-1 0-1,-366-127-523,365 124 77,14 0 346,14 1 129,-8 3 2,-1 1 0,0 2 0,0 0 0,0 1 0,0 2 0,17 8 0,-23-10 15,1 2-1,-1 0 1,1 1-1,-2 0 0,0 1 1,0 1-1,1 0 1,-2 1-1,11 16 0,-16-21 12,-2-1-1,1 0 1,-1 1-1,0 1 1,0-1-1,0-1 1,-1 2-1,1 0 1,-1-1-1,0 1 1,0 11-1,-2 77 984,1-94-1034,-1 6 14,-1 1 1,0 0 0,0-1 0,-1 0 0,1 0 0,-1 0 0,0 0 0,-1 0 0,1 0 0,0-2 0,-2 2 0,1-1 0,0-1 0,-1 0 0,1 1 0,-1-1 0,0-1 0,-9 6 0,-6 6-133,-1-1 0,-2-1 0,-30 13 0,28-18-690,0 1 1,0-5 0,-45 7-1,35-8-1096,-29 4-3785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1415 1884 3745,'0'0'7765,"-1"-25"-6788,0 18-906,-2 1-1,1 0 1,0 1 0,-1 0 0,0-1 0,0 2 0,0-2 0,0 1 0,-1 1-1,1 0 1,-1 0 0,0 0 0,-6-5 0,-11-12 174,-56-64 419,-31-37-454,-97-201-135,150 230-120,22 37 48,-169-262 25,-158-118 226,334 407-233,-214-230 46,239 259-68,1 0 0,0 0 0,0-1 0,0 1 1,0 0-1,0 0 0,0 0 0,0 0 1,0 0-1,0 0 0,-1 0 0,1-1 1,0 1-1,0 0 0,0 0 0,-1 0 1,1 0-1,0 0 0,0 0 0,-1 0 0,1 0 1,0 0-1,0 0 0,0 0 0,-1 0 1,1 0-1,0 1 0,0-1 0,0 0 1,-1 0-1,1 0 0,0 0 0,0 0 0,0 0 1,-1 0-1,1 1 0,0-1 0,0 0 1,0 0-1,0 0 0,0 0 0,0 1 1,0-1-1,-4 17-83,4 30-84,0-38 152,2 37 25,-1 42 33,-1-81-39,-1-2 1,0 1-1,1 0 1,-2 0-1,1-1 1,0 1-1,0 0 0,-1-1 1,0 1-1,0 0 1,-4 5-1,2-11 343,0-12-145,1-41-96,2 35-113,1 0-1,1-1 1,0 1 0,5-28 0,0 27-5,0 1 0,0-1 0,1 1 0,1 1 1,11-19-1,-18 34 2,-1 1 1,1 0 0,0 0 0,0 1-1,0-1 1,0 0 0,0 0 0,-1 1 0,1-2-1,0 2 1,0-1 0,0 1 0,0-1-1,0 1 1,0 0 0,0-1 0,0 1 0,0 0-1,0 0 1,0 0 0,0 0 0,0 0-1,1 0 1,-1 0 0,-1 0 0,1 1 0,2 0-1,25 19-141,-19-12 147,167 86 17,-111-63-1164,69 48 0,30 48-4434,-104-63-1129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1601 760,'0'0'5237,"2"18"-1429,2-19-3771,0-1 1,1 1-1,0 0 1,-1-1 0,0 1-1,0-1 1,1-1-1,-2 0 1,7-5-1,42-39 68,-25 21-28,281-286 726,-14-28 130,-139 157-310,122-168 272,-258 321-837,-14 20-54,1 0 1,0 1-1,1 1 0,0 0 0,0 0 1,0 0-1,8-5 0,-9 8 0,-1-2 1,0 1-1,0 0 0,0-1 0,-1 0 0,6-11 1,4-5-1,-13 22 7,0 0 1,-1-2 0,1 2 0,1 0-1,-1 0 1,0-1 0,-1 0 0,0 0-1,1 1 1,0-1 0,0 1 0,-1-2-1,1 1 1,-1 1 0,0-1 0,1-1 0,-1 2-1,0-5 1,0 5 9,-1 0 0,0 0 1,0 1-1,1-1 0,-1 0 0,0 1 1,1-1-1,-1-1 0,0 2 0,0-1 0,0 1 1,0 0-1,1-1 0,-1 1 0,0 0 0,0 0 1,0-1-1,0 1 0,0 0 0,1 0 1,-1 0-1,0 0 0,0 0 0,0 1 0,0-1 1,-1 0-1,-145 18-116,146-18 100,3-8-34,0 2 11,-1-2 1,2 1-1,-1 0 1,2 0-1,-2 0 1,2 2-1,-1-2 1,1 1-1,0 0 1,0 1-1,0-1 1,1 1-1,0 1 1,-1-1-1,1 1 1,0-1-1,0 2 1,1-1-1,-1 2 1,11-5-1,-15 7 51,6 6 31,1 9 103,-3-1-65,-2-6-31,-1 2-1,1-1 1,-1 0-1,0 0 1,0 0-1,-1 1 0,0-1 1,-1 13-1,1 16-136,0-26-464,0 0 1,-1 0-1,0 1 1,-1-1 0,0 1-1,0 0 1,-1-1 0,0 0-1,0 0 1,-2 0 0,1 0-1,-7 14 1,-14 17-3261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1556 144 3369,'0'0'3308,"-23"-12"-3033,-114-61 307,107 60 70,-1 1 1,-1 2-1,1 2 1,-51-4-1,-132 9 191,124 4-414,49-1-372,0 4 0,0 1 0,0 3 1,0 3-1,1 1 0,0 3 0,-59 33 0,64-26-9,1 0-1,-48 43 0,65-50 8,1 2 0,0 1 0,1-1 0,1 2 0,0 1 0,-19 35 0,-41 78 289,45-85 61,-44 96 1,66-127-329,1 0 1,0 1 0,0 2 0,1-2 0,1 1 0,0 1 0,1-1 0,1 1 0,-2 35 0,3 48 197,-1-38-33,7 92 1,-3-141-216,1 1 0,1-1-1,0 1 1,0-1 0,1-1 0,1 1-1,8 16 1,53 98 216,-51-107-208,-1-2 0,1 0 0,1-2 0,1 0 0,1-1 0,0-2-1,0 0 1,0-2 0,2-1 0,32 15 0,20 4 17,127 32-1,-102-42 17,0-3-1,169 0 1,-249-18-23,1-1 1,1-1-1,-1-1 0,-1-2 1,0 0-1,1-2 0,31-14 1,-12-2 28,0-2 0,-1-2 0,-1-3 0,0-2 0,-2-1 0,-2-3 0,1-2 0,-3 0 0,-1-3 0,-1-3 0,-1 0 0,-1-1 0,-3-2 1,29-73-1,-42 91-9,-1-2 1,-1-1-1,-1 1 1,-1 0-1,6-64 1,-5-161 322,-8 244-374,1 0 0,-2-1 0,0 2 0,0-2-1,-1 2 1,1-1 0,-2 0 0,1 1 0,-2 1 0,1-1 0,-9-14-1,-7-13 49,-36-47-1,43 68-191,0 0 0,-2 1 0,2 1 0,-2 2 0,0-1-1,0 3 1,-1 0 0,0-1 0,0 3 0,-1 0-1,1 3 1,-1-1 0,-1 1 0,1 2 0,-20-2-1,-136 4-6665,79 1-1377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1686 3001,'0'0'4919,"59"-12"-3941,200-46-211,-15-17 187,-182 52-699,1350-626 3409,-805 362-3164,12 54-476,-299 143-19,-193 32-5,-126 57-11,0 0-1,-1-1 0,1 1 1,0 0-1,-1 0 0,0 0 1,0 0-1,1 0 1,-1-2-1,1 2 0,-1 0 1,0 0-1,0 0 0,1 0 1,-1-2-1,0 2 1,0 0-1,0 0 0,-1-3 1,1-40-397,-1 29 277,2-3-87,0 14 208,-1 2 0,1-1 1,-1-1-1,0 2 0,0-2 0,0 1 0,0 1 0,-1-2 1,1 1-1,0 1 0,-1-2 0,0 1 0,0 1 1,1-2-1,-1 2 0,0-2 0,0 2 0,-1 0 0,-1-5 1,-6-3-35,9 9 23,-1-1-1,0 1 0,0 0 0,0 0 1,-1 0-1,2 0 0,-1 0 1,-1-1-1,1 2 0,0-1 0,0 0 1,0 1-1,-1-1 0,1 1 0,-1 0 1,2-1-1,-2 1 0,-2 0 1,4 0 878,8 0-849,111-7 72,-118 16 257,-1-5-293,-1-1 0,1-1 0,-1 2 0,0-2-1,1 1 1,-1 0 0,-1-1 0,2 1 0,-1 0-1,0-1 1,-1 0 0,1 1 0,0-1 0,-1 0-1,-1 3 1,-31 32 158,20-21-154,-145 166-847,11 14-4242,100-123 1911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3672 2152 360,'0'0'11376,"-2"0"-10709,-97-7 940,-167-42 0,215 36-1211,-70-17 17,-194-90 0,-106-94-230,160 78-89,85 42 218,2-10 0,-279-231 0,363 266-242,-2 5 0,-101-49 1,60 35 11,-80-40-31,49 27-82,163 90 18,1 1 0,-1 0-1,1-1 1,0 1 0,-1 0-1,1-1 1,-1 1-1,1 0 1,0 0 0,0-2-1,-1 2 1,1 0 0,-1 0-1,1 0 1,-1 0 0,1 0-1,-1 0 1,1 0 0,-1 0-1,1 0 1,-1 0 0,1 0-1,0 0 1,0 0-1,-1 0 1,1 0 0,-1 2-1,1-2 1,-1 0 0,1 0-1,-1 0 1,1 1 0,-1-1-1,1 0 1,0 1 0,0-1-1,0 0 1,0 1 0,-1-1-1,0 1 1,3 30-134,18 39 153,6 8-46,26 67-9,-46-133 101,-8-14 119,-11-22-70,-77-77-110,-1 0-10,32 17 8,2-4 0,3-2 0,4-4 0,-53-128 0,86 176-14,16 45-95,2 2 100,-1 1-1,1 0 1,0 0 0,-1-1 0,0 1 0,1-1-1,0 1 1,0 0 0,0-1 0,0 0 0,0 0-1,0 0 1,0 1 0,0-1 0,1 0 0,-1 0-1,-1 0 1,2 0 0,1 0 0,32 21 43,-24-17-52,79 45 30,148 52-1,102 4-1062,-8-4-5658,-261-75 3556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936 1895 680,'0'0'3978,"-7"-4"-3890,5 1 23,-21-12-549,-1 1 0,-34-14-1,6 17 3852,48-8 114,-7-31-2190,-52-131-306,-6-15-637,48 144-304,-121-276 226,113 269-138,-3 2 1,-1 1 0,-50-65-1,-114-118 228,196 238-405,-5-3-20,1-2 1,0 0-1,0-1 0,1 2 0,0-2 0,-1 0 0,1-1 0,1 1 0,-1-1 0,1 0 1,-1 0-1,-2-16 0,6 23 7,0 1 0,0-1 0,0 1 0,0-1 0,0 0 0,0 1 0,0-2 0,0 2 1,-1-1-1,1 1 0,0-1 0,0 1 0,0-1 0,-1 1 0,1-1 0,0 1 0,-1-1 0,1 1 1,0 0-1,-1-1 0,1 1 0,0-2 0,-1 2 0,1 0 0,-1 0 0,1-1 0,0 1 0,0 0 0,-1-1 1,1 1-1,-1 0 0,1 0 0,-1 0 0,1 0 0,-1 0 0,1 0 0,-1 0 0,1 0 0,0 0 0,-1 0 1,1 0-1,-1 0 0,1 0 0,-1 0 0,1 0 0,-1 0 0,0 1 0,0 0 16,1 1 0,-1-1 0,0 0 0,0 0 0,0 0 0,0 1 0,0 0 1,1-1-1,0 1 0,-1-1 0,1 0 0,-1 1 0,1 0 0,0 0 0,-1-1 0,1 1 0,0-1 0,0 4 0,0-4 265,0-18-74,1 9-193,0-1 0,0 1 0,0 0-1,1-1 1,1 1 0,-2 0 0,2 0 0,0 1 0,0-1-1,0 1 1,1-1 0,6-9 0,9-14-16,31-36 0,-33 44-9,83-98 43,-99 145 110,-2 48 109,-1-33-46,2 0 0,5 59-1,-4-93-265,0 1 0,1 1 0,-1-1-1,1-1 1,0 1 0,0 0 0,1 0-1,-1-2 1,1 2 0,0-2 0,0 1-1,0 0 1,1-1 0,-1 1 0,1-2-1,3 5 1,10 7-736,1-1-1,29 18 1,6 3-504,7 19-744,-6 0-542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1344 392,'0'0'5692,"0"8"-4876,0-3-585,0 2 0,-1-1 0,1 1 0,-1-2-1,0 1 1,0 0 0,-1 1 0,-2 5 0,9-12 2252,19-11-2416,479-360 1235,-382 275-891,-52 41-254,-2-3-1,-2-5 0,-2-2 0,-2-5 0,-3-4 0,79-123 0,-110 152-143,-1-1 0,-1-2 1,-2-1-1,26-76 0,-40 97 90,-6 17-520,-14 13 69,5 1 352,-1 0-32,-12 5 70,16-6-121,12-1-174,63-7 160,-56 2 103,1 2 1,0 0-1,0 2 1,0 0-1,30 6 1,-45-4-1,0-1 0,0 0 0,-1 0 1,0 0-1,1 1 0,-1 0 0,0 0 0,1-1 1,-1 1-1,1-1 0,-2 2 0,1-1 1,0-1-1,0 1 0,0 1 0,0-1 1,0 0-1,-1 1 0,1-1 0,-1 0 1,1 0-1,-1 1 0,0 0 0,1 3 1,-1-2-19,1 2 0,-1-1 0,0 0 0,0 0 0,-1 1 0,1-2 0,-1 2 0,0-2 0,0 2 0,0-1 0,0-1 0,-3 7 0,-2 0-379,-2 0 0,0 0 0,1-1 0,-2 0 0,1-1 0,-1 1 0,0-3 0,-13 9 0,-39 31-5131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654 1775 5881,'0'0'4456,"5"-23"-3772,-4-3-534,-1 1 1,-2-1-1,0-1 1,0 1-1,-8-31 1,-54-289 390,-6-21-493,-1 120-22,36 134-11,-28-136 0,62 239-11,-2-1 0,1 1-1,-1 0 1,0 0 0,-1 1-1,1-1 1,-9-15 0,8 20 25,0-1 1,0 0 0,0 2-1,-2-1 1,2 0 0,-1 1-1,0 0 1,1 1 0,-1 0-1,-1-1 1,-7-2 0,9 5-19,-1 0 1,1 0-1,0 1 0,0-1 1,-1 1-1,1 0 1,0 1-1,-1-1 1,1 1-1,0 0 0,0 2 1,-1-2-1,2 1 1,-1 0-1,0 1 0,0-1 1,1 0-1,-1 2 1,0-1-1,-5 6 1,-7 9 86,1 2 0,-27 41 0,25-33-72,3-9-22,2 2 0,0-1 0,-14 36 0,42-124 327,0 30-324,41-92 7,-49 113-16,2 1 1,-1 0-1,0 1 1,2 1-1,17-19 1,-27 31-7,1 0 0,1 1 0,-2-2 0,1 2 0,1 0 0,-2-1 0,2 1 0,-1-1 0,0 2 0,1-1 0,-1 0 0,0 1 0,1-1 0,-1 1 0,0 0 0,0 0 0,1 0 0,0 0 0,-2 1 0,2-1 0,-1 1 0,0-1 0,1 1 0,-1 1 1,0-1-1,1 0 0,-2 0 0,2 1 0,-2-1 0,1 2 0,2 1 0,6 8-9,-2-1 0,0 1 1,0 0-1,-1 2 0,7 14 1,3 5-27,4 6-1004,-1 1 0,-2 2-1,-1 1 1,-2 0 0,-1 0 0,17 82-1,-18-36-4225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2884 1801 3745,'0'0'3610,"5"2"-2884,-10-7 2317,-86-53-2392,-130-113 0,54 38-149,-39-11 312,-4 12 0,-5 12 1,-343-124-1,145 66 130,339 138-925,2-5 0,2-3 0,-98-90 0,84 57-45,33 28-6,-3 3 0,0 3 0,-102-62-1,156 109 14,0-1 0,-1-1 0,0 2 0,1-1 0,-1 1 0,0 0 0,0-1 0,1 1 0,-1 0 0,1-1 0,-1 1 0,0 0 0,0 0 0,0 0 0,0 0 0,1 0 0,-1 0 0,0 0 0,0 0 0,0 0 0,0 0 0,1 0 0,-1 1 0,1-1 0,-1 0 0,-1 1 0,11 22-115,30 28 133,108 102-87,-59-66 75,-88-86 12,3 1 0,-1 0 0,1 0 0,-1 2 0,1-2 0,0 0 0,-2 2 0,2-1 0,-1-1 0,-1 2 0,1-1 0,0 1-1,-1-1 1,1 1 0,-1 0 0,1-1 0,-1 6 0,-5-9 62,-7 2-46,0-2-1,0-2 0,1 1 0,-2 0 0,1-1 1,1-2-1,-1 1 0,1-2 0,0 0 0,-16-10 1,12 5-29,1-2 1,0 0-1,0-2 1,1 0-1,1-1 1,-13-19 0,19 25 5,0 1-1,1-1 1,-1 0 0,1-1 0,1 0 0,-1 0 0,2 0-1,-2 0 1,3-1 0,-2 1 0,2 0 0,0-2 0,-1-17-1,2 2-304,7 30-127,156 50-1308,23 9-470,221 43-1944,-219-64 1369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6543 2047 4153,'0'0'1935,"-18"-3"-1718,-123-26 2227,-3 15 1206,-181-26-914,192 18-2059,-308-73 949,290 46-1495,-277-79 296,-62 23 495,-464-119 11,529 82-916,20 8 3,38 32 14,-123-36-45,9-46 7,167 8-50,12 5 56,143 98 9,-203-57-1,361 129-28,1 1 0,0 0-1,0 0 1,-1 0 0,1-1 0,0 1-1,-1 0 1,1 0 0,0 0 0,-1-2-1,1 2 1,0 0 0,0 0 0,0 0-1,0 0 1,-1 0 0,1 0 0,0 0-1,-1 0 1,1 0 0,-1 0 0,1 0-1,0 0 1,-1 0 0,1 0 0,0 0-1,-1 2 1,1-2 0,0 0 0,-1 0-1,1 0 1,0 0 0,0 1 0,0-1-1,0 0 1,0 0 0,-1 1 0,1-1-1,0 0 1,0 0 0,-1 1 0,1-1-1,0 0 1,0 1 0,0-1 0,0 0-1,-1 1 1,1-1 0,0 0 0,0 1-1,0-1 1,0 2 0,0-2 0,0 0-1,0 1 1,0-1 0,0 0 0,0 1-1,0-1 1,0 0 0,0 1 0,1-1-1,-1 0 1,0 1 0,0 7 123,1-2-128,-1 0 1,1-1 0,-1 0-1,2 1 1,-1-1 0,1 0-1,-1-1 1,1 2-1,0-1 1,3 6 0,30 52-5,-12-22 12,147 298-40,-166-332 63,-3-6 27,-1-9 54,-2-30-87,-1 1 1,-2 0-1,-1 1 1,0-1-1,-2 2 1,-1-1-1,-21-55 1,12 36-17,2-2 0,-13-73 1,29 129 4,0 1-1,0-1 1,0 0 0,0 1 0,0-2 0,0 1 0,0 0 0,0 1 0,0-1 0,0 0 0,0 0 0,0 1 0,0-1 0,0-1 0,1 2-1,-1-1 1,0 0 0,1 1 0,-1-1 0,1 1 0,-1-1 0,1 1 0,-1-1 0,1 0 0,-1 1 0,1 0 0,-1-2 0,0 2 0,1-1-1,-1 1 1,1 0 0,0-1 0,-1 1 0,1 0 0,0 0 0,0 0 0,-1 0 0,0-1 0,1 1 0,0 0 0,-1 0 0,2 1 0,35 0-101,-23 0 79,137 10-29,165 6-808,142 10-2437,-214-3-1076,-35 2-2997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20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1871 485 1120,'0'0'5383,"-4"-3"-4734,-14-12-259,8 2 3206,4 4-3246,-13-31 0,6 9-184,0 10-76,-1-1 1,0 3 0,-1-2-1,-1 3 1,0 1-1,0 0 1,-2 1-1,1 1 1,-23-14-1,2 9 134,1 0-1,-2 3 1,-71-18-1,-2 4-35,-2 7 0,-182-7 0,277 31-150,-11-1-23,0 2 1,-1 1-1,1 3 0,-47 13 1,18 5 8,-91 51 1,132-62-31,0 0 0,0 1 0,1 2 0,1 0 0,-1 2 0,2 0 1,0 1-1,-25 40 0,-16 35 15,18-32 82,-63 133 1,88-162-81,2 2 1,1 0 0,1 0-1,1 0 1,1 2-1,-6 70 1,3 219 198,10-287-178,2-21-27,-1 1 1,1-1 0,1 1-1,0-1 1,1 0 0,1-1 0,0 0-1,0 0 1,1 0 0,1 0 0,13 23-1,1-2 5,1-1-1,1-2 1,35 40-1,-23-34 0,1-2 0,2-3 0,0-2-1,2-2 1,1-4 0,0 0 0,2-3 0,0-4-1,80 26 1,-54-28 30,1-4 1,0-4-1,1-4 0,94-8 0,-138-2 20,0 0-1,1-2 1,-1-2-1,44-21 0,-53 20 24,-1 0 0,0-2 0,-1-1 0,0 0 0,1-2 0,-2-1 0,25-31 0,186-304 909,-199 305-901,25-55 0,-45 84 20,0-1 0,0 0 1,-2-2-1,0 1 0,0 0 0,-1 0 1,2-23-1,-4 23 33,4-37 72,2-79 0,-6 4-176,0-78 92,-4 193-194,0-1 0,-2 1 0,2 0 0,-2 2 1,-1-2-1,0 1 0,0-1 0,0 3 0,-1-2 0,-1 2 1,0-1-1,0 0 0,-1 2 0,0 1 0,0-2 1,-1 2-1,0 1 0,-1 0 0,1 1 0,-1 0 0,0 0 1,-1 1-1,0 1 0,1 1 0,-1 0 0,-21-5 0,-161-6-4938,88 16-899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21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1664 210 2457,'0'0'4687,"-19"-10"-4277,6 3-396,-24-14 861,1 3 0,-41-12 0,63 26-686,-302-78 2300,227 65-2138,-146-4 1,220 21-312,-167 9 300,160-4-334,0-1 0,0 2 0,0 2 0,0 1 0,1 0 0,-22 16 0,-6 7 33,1 3 0,2 2 0,-62 65 1,96-88-36,0-1 0,0 2 0,1 0 1,1 1-1,-1 1 0,2 0 1,0 1-1,1 0 0,0 1 1,1 0-1,1 1 0,0-1 0,0 2 1,1-1-1,2 1 0,-4 28 1,4 19 9,-1-5 75,-15 107 0,8-110 64,1-2 0,3 1 1,1 2-1,3-1 1,3 84-1,1-132-145,1-1 1,-1 0-1,2 1 1,-1-1-1,2 0 1,-1 0-1,1-1 1,0 1-1,1-1 1,-1 0-1,1-1 1,12 17-1,6 6 7,1-2 1,30 29-1,-29-33 6,18 17-9,1-2 0,2-2 0,1-4-1,1-2 1,76 37 0,-56-40 6,1-3 0,1-5 0,120 19 0,-115-32-11,1-4 0,84-10 0,-131-1 27,-1 1-1,1-4 1,-1-1-1,-1-2 1,0-1-1,0-2 0,-1-1 1,34-28-1,-27 15 64,0-1 0,-2-4 0,0 0-1,-2-1 1,38-62 0,-54 75-47,0-1 0,-2-1 0,0 0-1,-2 0 1,1-1 0,-3-1 0,1 0 0,-1-1 0,-2 1 0,4-32 0,-1-24 65,-3 0 0,-3-92 0,-2 166-102,1-16 11,-1 1 1,0-1 0,-2 0 0,0 1-1,-1-1 1,0 2 0,-2-1 0,-7-26-1,-104-271 144,95 270-323,-1 2 0,-3 1 0,0 1-1,-38-47 1,61 88-80,-2 2-1,0 0 0,1 0 0,-1 0 0,0 0 1,0 1-1,0 0 0,1-1 0,-1 2 1,-1 0-1,1 0 0,0 0 0,-1 0 0,1 1 1,0-1-1,0 1 0,-9 2 0,12-2 97,-30 0-3758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1T12:07:27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1706 975 2801,'0'0'1440,"0"-12"4553,0-14-4637,-1 4-1203,-1 0 0,-1 0 0,-1 0 0,-1 1 0,-14-39-1,-53-101 206,55 130-150,-1 0 0,-1 1 0,-2 1-1,-1 2 1,-50-49 0,-146-104 809,181 154-870,0 2 1,-2 1-1,0 2 1,-2 2-1,0 2 1,-1 1-1,0 2 1,-1 2-1,-60-8 1,30 13 150,-133 4 0,110 4-90,81 0-191,0 0 0,0 1 0,0 1 0,0 0 0,1 1 0,-1 0 0,1 1 0,0 1 0,1 0 0,-1 1 0,1 0 0,0 2 0,1-1 0,0 1 0,1 1 0,-14 14 0,12-11-10,1 1 0,0 1 1,1 0-1,1 1 0,0 0 1,2 0-1,-1 1 0,2 0 1,0 1-1,2-1 0,0 1 0,-5 33 1,4-5 66,3 0 1,2 0-1,5 52 0,0-68-44,0-1-1,2 0 1,2-1-1,0 1 1,24 52 0,9-2-8,3-2 0,59 76 1,121 135 57,-142-188-38,183 217 265,-190-236-139,152 126 1,-194-182-127,1-2 0,0-2 0,75 35 0,-90-49-11,1-1 1,0 0-1,0-1 0,0-1 1,1-2-1,-1 1 0,1-2 0,-1-1 1,1-1-1,24-3 0,-38 2-14,0 0-1,0 0 1,-1-1 0,1 0-1,-1 0 1,1 0-1,-1-1 1,8-6 0,52-44 71,-27 20-27,-22 20-22,-1-2 0,0 1 0,-1-2-1,-1 0 1,0-1 0,-2 0 0,0-1 0,-1-1 0,-1 0 0,0 0 0,-2-1-1,0 0 1,-2 0 0,6-33 0,-1-21 103,-3 0 1,-4-146-1,-5 139-119,-1 39 36,-2 0 0,-2 0 0,-2 1 0,-1 0 0,-3 0 0,-28-69 0,-9 2 144,-74-120-1,108 204-198,-99-162 66,93 156-89,-2 2 1,-1 0 0,-50-45 0,67 68-56,0 1 0,-1 0 0,1 0-1,-1 0 1,0 1 0,0 0 0,0 1 0,-1 0-1,1 0 1,-16-2 0,0 2-724,0 1 1,-39 2-1,22 1-1071,-57-1-6078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1871 485 1120,'0'0'5383,"-4"-3"-4734,-14-12-259,8 2 3206,4 4-3246,-13-31 0,6 9-184,0 10-76,-1-1 1,0 3 0,-1-2-1,-1 3 1,0 1-1,0 0 1,-2 1-1,1 1 1,-23-14-1,2 9 134,1 0-1,-2 3 1,-71-18-1,-2 4-35,-2 7 0,-182-7 0,277 31-150,-11-1-23,0 2 1,-1 1-1,1 3 0,-47 13 1,18 5 8,-91 51 1,132-62-31,0 0 0,0 1 0,1 2 0,1 0 0,-1 2 0,2 0 1,0 1-1,-25 40 0,-16 35 15,18-32 82,-63 133 1,88-162-81,2 2 1,1 0 0,1 0-1,1 0 1,1 2-1,-6 70 1,3 219 198,10-287-178,2-21-27,-1 1 1,1-1 0,1 1-1,0-1 1,1 0 0,1-1 0,0 0-1,0 0 1,1 0 0,1 0 0,13 23-1,1-2 5,1-1-1,1-2 1,35 40-1,-23-34 0,1-2 0,2-3 0,0-2-1,2-2 1,1-4 0,0 0 0,2-3 0,0-4-1,80 26 1,-54-28 30,1-4 1,0-4-1,1-4 0,94-8 0,-138-2 20,0 0-1,1-2 1,-1-2-1,44-21 0,-53 20 24,-1 0 0,0-2 0,-1-1 0,0 0 0,1-2 0,-2-1 0,25-31 0,186-304 909,-199 305-901,25-55 0,-45 84 20,0-1 0,0 0 1,-2-2-1,0 1 0,0 0 0,-1 0 1,2-23-1,-4 23 33,4-37 72,2-79 0,-6 4-176,0-78 92,-4 193-194,0-1 0,-2 1 0,2 0 0,-2 2 1,-1-2-1,0 1 0,0-1 0,0 3 0,-1-2 0,-1 2 1,0-1-1,0 0 0,-1 2 0,0 1 0,0-2 1,-1 2-1,0 1 0,-1 0 0,1 1 0,-1 0 0,0 0 1,-1 1-1,0 1 0,1 1 0,-1 0 0,-21-5 0,-161-6-4938,88 16-899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1T12:07:29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0 96,'0'0'12037,"0"6"-11327,-1 0-519,-1 0 0,0-1-1,-1 1 1,1-1 0,-1 0 0,0 1 0,0-1 0,0-1 0,-1 1 0,-6 6-1,-10 16 270,1 6-314,1 0-1,2 1 1,1 0-1,2 1 1,2 1-1,1 0 1,1 1 0,-4 50-1,3 35 22,8 150 0,3-146-12,24 475 358,-7-416-356,93 681 651,-40-439-281,-12-62 234,-57-337-744,-2-23-11,0-1 0,0 1-1,1-1 1,0 1-1,0-1 1,0 1 0,0-1-1,3 7 1,-3-9-26,-10-25-5632,-13-5 283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1T12:07:30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7 205 5865,'0'0'4058,"-6"9"1602,271-156-5357,-243 134-244,-9 4-19,0 0 0,0 2 1,1 0-1,27-10 0,-28 15 125,0 1 0,0 0 1,1 1-1,16 2 0,4-1-101,-29 0-20,-1-1-1,0 1 1,-1 0 0,1 0 0,0 1 0,0-1 0,0 1 0,-1 0 0,1 0 0,-1 0 0,1 0 0,-1 1 0,0-1 0,0 1-1,0 0 1,3 3 0,42 57 680,-40-51-698,176 226-18,-171-222-212,-10-13-76,-1 0 0,0 1 0,0-1 0,0 1 0,-1 0 0,1-1 0,-1 1 0,0 0 0,0 0 0,0 0 0,-1 0 0,1 0 0,-1 0 0,0 0 0,0 0 0,-1 6 0,1 7-2138,0 13-4187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1T12:07:31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396 22 5873,'0'0'4202,"-2"-20"702,-14 19-4645,0 1-218,1-1 1,-1 2-1,1 0 1,-1 1-1,1 0 1,-1 1-1,1 1 1,0 0-1,-20 10 1,19-6-26,0 0 1,1 2 0,0 0 0,0 1 0,1 0-1,1 1 1,-16 17 0,22-20-15,0 1 0,0-1 0,1 1 0,0 0 0,1 1 0,0-1 0,0 1 0,1 0 0,1 0 0,0 0 0,0 1 0,-1 14 0,-1 149 189,5-150-193,0-21-10,0 0 0,0 0 0,1 0 0,-1 0 0,1 0 1,0 0-1,0-1 0,0 1 0,1 0 0,-1 0 0,1-1 0,0 1 0,0-1 0,0 1 0,1-1 0,-1 0 0,1 0 0,0 0 1,-1 0-1,1-1 0,0 1 0,1-1 0,-1 0 0,0 0 0,1 0 0,-1 0 0,1 0 0,0-1 0,0 1 0,-1-1 0,7 1 1,12 2-422,-1-2 1,1 0-1,0-1 1,37-3-1,-17 1-674,-23 0 432,-1-1 0,1-1 0,-1 0 1,0-1-1,0-1 0,-1-1 0,19-8 1,-28 11 242,37-15-3288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1T12:07:32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329 83 3953,'0'0'6779,"-8"-11"-6870,-28-35 3,32 44 95,1-1 0,-1 0 0,1 1 0,-1 0 0,0 0 0,0 0 0,0 0 0,0 0 0,0 1 0,0 0-1,-1 0 1,1 0 0,0 0 0,-1 1 0,1-1 0,-1 1 0,1 1 0,0-1 0,-1 0 0,-4 2 0,-9-1 80,9-1-63,0 0 0,0 0 0,0 1-1,0 0 1,0 1 0,1-1 0,-14 6 0,17-4-30,0 0 1,0 0-1,0 1 1,0-1 0,1 1-1,0 0 1,0 0-1,0 0 1,0 1 0,1 0-1,-1 0 1,-3 8-1,1-1 38,1 1 0,0 0 0,1 1 0,0-1 0,1 1 0,1-1 0,0 1 0,1 0 0,1 0 0,1 18 0,-1-30-32,0-1 1,0 1-1,0 0 0,1-1 0,-1 1 0,1-1 0,-1 1 0,1 0 0,0-1 0,-1 1 0,1-1 0,0 0 1,0 1-1,0-1 0,0 0 0,0 1 0,0-1 0,0 0 0,1 0 0,-1 0 0,3 1 0,0 1-1,0-1-1,0 0 1,1 0 0,-1-1-1,1 1 1,-1-1-1,10 1 1,-7-1-30,0 0 0,0-1 0,0 0 0,1 0 1,-1-1-1,0 0 0,0 0 0,0 0 0,0-1 0,-1 0 0,8-3 0,7-11-685,-1 0 0,0-2-1,-2 0 1,25-29 0,-36 39-185,0-1-1566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1T12:07:33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6249,'0'0'4657,"7"23"-4517,47 179 1478,-41-155 1607,-13-68-3039,-2-15-175,1 22-38,1-1 1,0 1-1,4-23 0,-3 34 21,0 1 1,0 0-1,0 0 0,0 0 0,0 0 0,1 0 0,-1 0 0,1 0 0,-1 0 0,1 0 0,0 1 0,0-1 0,0 1 0,0-1 0,3-1 1,40-20-34,-19 10 36,77-49-1450,-100 61 1141,-1-1 0,1 1 0,-1 0 0,1 0 0,-1 0 0,1 1 0,0-1 0,0 0 0,-1 1 0,1 0 0,0 0 1,0 0-1,4 0 0,0 0-912,1 0-2494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1T12:07:33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228 52 128,'0'0'11336,"-12"-8"-11252,-40-25 69,50 31-112,0 1 0,0 0 0,-1 0 0,1 0 0,-1 0 0,1 0 0,0 0 0,-1 0 0,1 1 0,-1 0 0,0-1 0,1 1 0,-1 0 0,1 0 0,-1 0 0,0 1 0,1-1 0,-1 1 0,1-1-1,-1 1 1,1 0 0,0 0 0,-1 0 0,1 0 0,0 0 0,-1 0 0,1 1 0,0-1 0,-3 4 0,-1 1-32,1 0-1,0 0 1,0 1-1,0 0 1,0 0-1,-3 10 1,7-16-7,-8 20 42,1 0 1,0 1-1,2 0 0,1 0 0,0 1 1,2-1-1,1 1 0,0 0 0,2 0 0,0-1 1,6 33-1,-5-51-43,1 0 0,-1-1 0,1 1 0,0-1 0,0 1 0,0-1 0,0 0 0,0 0 0,1 0 0,0 0 0,0 0 0,-1-1 0,1 1 0,1-1-1,-1 0 1,0 0 0,1 0 0,-1 0 0,1 0 0,-1-1 0,1 0 0,7 2 0,-8-2 8,0 1-1,1-1 0,-1 0 1,1-1-1,-1 1 1,0-1-1,1 1 0,-1-1 1,1 0-1,-1 0 0,1-1 1,-1 1-1,1-1 0,-1 1 1,0-1-1,1 0 1,-1 0-1,0-1 0,0 1 1,0-1-1,0 0 0,0 1 1,0-1-1,0 0 1,4-5-1,-3 0 6,-1 1 0,0-1 0,0 0-1,-1 0 1,0 0 0,0 0 0,0 0 0,-1-1 0,0-11 0,-2-76-196,-1 46-557,2 35 322,-2-27-1474,2 40 1783,0 1-1,-1-1 0,1 0 0,0 1 1,0-1-1,-1 1 0,1-1 0,-1 0 1,1 1-1,-1-1 0,1 1 0,-1-1 1,1 1-1,-1-1 0,1 1 0,-1 0 1,1-1-1,-1 1 0,0-1 0,1 1 1,-1 0-1,0 0 0,1-1 0,-1 1 0,0 0 1,0 0-1,1 0 0,-1 0 0,0 0 1,1 0-1,-1 0 0,0 0 0,0 0 1,1 0-1,-1 0 0,0 1 0,1-1 1,-1 0-1,0 0 0,1 1 0,-1-1 1,0 0-1,1 1 0,-1-1 0,1 1 1,-1-1-1,0 1 0,-12 13-5256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1T12:07:34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5569,'0'0'5585,"9"12"-5463,4 4 91,-1 0 1,15 29 0,-22-35 24,0-1 0,-1 1 1,0-1-1,-1 1 0,0 0 1,-1 0-1,0 1 0,2 17 1,-3-11 9,1-26-49,1-28-138,-4 31-72,1 0 1,1 0-1,-1 0 1,1 0-1,0 0 1,0 0-1,1 1 1,2-10-1,-2 13-2,-1 1 0,0-1-1,1 0 1,-1 0 0,1 1 0,-1-1-1,1 1 1,0-1 0,0 1 0,0-1-1,0 1 1,0 0 0,0 0 0,0 0 0,0 0-1,0 1 1,0-1 0,0 1 0,1-1-1,-1 1 1,0-1 0,0 1 0,1 0-1,-1 0 1,2 1 0,0-1 31,-1 1-1,-1 0 1,1 0-1,0 0 1,0 0-1,0 1 1,0-1 0,-1 1-1,1 0 1,-1 0-1,1 0 1,-1 0-1,0 0 1,0 0 0,0 0-1,0 1 1,0-1-1,0 1 1,-1 0 0,1-1-1,-1 1 1,2 5-1,3 5 68,-1 0-1,0 1 0,5 24 1,6 74-821,-14-64-5627,-2-42 1526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1T12:07:34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1856,'0'0'8822,"20"7"-8722,68 24 30,-75-25 27,0 1 0,0 0 0,0 1 0,-1 1-1,0 0 1,0 0 0,-1 1 0,-1 0 0,0 1 0,0 1 0,9 14 0,1-1 275,-18-23-378,0 1 0,0 0 0,0-1 0,0 1 0,-1 0 0,1 0 0,-1 0 0,0 0 0,0 0 0,0 1 0,0-1 0,0 0 0,-1 0 0,1 1 0,-1 5 0,0-8 255,-4-1-271,-264-4-770,267 4 724,0 1 0,1-1 0,-1 1 0,0 0 0,0 0 0,0-1 0,1 1 0,-1 0 0,0 0 0,1 0 0,-1 0 0,0 0 0,1 0 0,-1 0 0,1 0 0,0 0 0,-1 0 0,1 0 0,0 0 0,0 0 0,0 0 0,-1 0 0,1 0 0,0 0 0,1 1 0,-1 0 1,0 42-33,0-35 47,0 9 20,-1-7-19,1-1 1,0 0 0,1 1 0,0-1 0,4 15-1,-4-23-8,-1 0 0,1 0-1,0 0 1,0 0 0,0 0 0,1 0-1,-1 0 1,0 0 0,1 0-1,-1 0 1,1-1 0,-1 1-1,1-1 1,0 1 0,0-1-1,0 0 1,0 1 0,0-1 0,0 0-1,0 0 1,0 0 0,0-1-1,1 1 1,-1-1 0,0 1-1,0-1 1,1 0 0,-1 1 0,5-2-1,-1 2-43,1 0 1,-1-1-1,0 0 0,1 0 0,-1-1 0,1 0 0,-1 0 0,0 0 0,1-1 1,-1 0-1,0 0 0,0-1 0,0 0 0,-1 0 0,1 0 0,0-1 1,6-5-1,98-81-6599,-91 76 2295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1T12:07:35.5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7282,'0'0'4817,"6"16"-4565,137 328 2279,-127-301-2369,1 0 1,3-1-1,43 70 0,-63-112-155,0 1-1,0-1 0,0 0 0,0 0 1,0 1-1,1-1 0,-1 0 0,0 0 1,0 1-1,0-1 0,0 0 1,0 0-1,1 1 0,-1-1 0,0 0 1,0 0-1,1 0 0,-1 1 0,0-1 1,0 0-1,0 0 0,1 0 1,-1 0-1,0 0 0,1 1 0,-1-1 1,0 0-1,0 0 0,1 0 0,-1 0 1,0 0-1,0 0 0,1 0 0,-1 0 1,0 0-1,1 0 0,-1 0 1,0 0-1,0 0 0,1 0 0,-1-1 1,0 1-1,1 0 0,-1 0 0,0 0 1,0 0-1,1 0 0,-1-1 1,0 1-1,0 0 0,0 0 0,1 0 1,-1-1-1,0 1 0,0 0 0,0-1 1,6-26 218,-5-57-26,-1 64-166,0-387-1835,0 406 1587,0 0 0,1 0-1,-1 1 1,1-1-1,-1 0 1,1 1-1,-1-1 1,1 1 0,-1-1-1,1 1 1,0-1-1,-1 1 1,1-1-1,0 1 1,-1-1 0,1 1-1,0 0 1,-1 0-1,1-1 1,0 1-1,0 0 1,0 0 0,-1 0-1,1 0 1,0 0-1,0 0 1,0 0 0,-1 0-1,1 0 1,0 0-1,0 0 1,-1 0-1,1 1 1,0-1 0,0 0-1,-1 0 1,1 1-1,0-1 1,0 1-1,-1-1 1,1 1 0,0 0-1,7 16-5065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1T12:07:35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5577,'0'0'7906,"37"100"-7906,-25-75-224,1 0-232,-1 4-88,-6-8-145,-6 4-431,0 4-536,0-8-305,0 0-2527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1664 210 2457,'0'0'4687,"-19"-10"-4277,6 3-396,-24-14 861,1 3 0,-41-12 0,63 26-686,-302-78 2300,227 65-2138,-146-4 1,220 21-312,-167 9 300,160-4-334,0-1 0,0 2 0,0 2 0,0 1 0,1 0 0,-22 16 0,-6 7 33,1 3 0,2 2 0,-62 65 1,96-88-36,0-1 0,0 2 0,1 0 1,1 1-1,-1 1 0,2 0 1,0 1-1,1 0 0,0 1 1,1 0-1,1 1 0,0-1 0,0 2 1,1-1-1,2 1 0,-4 28 1,4 19 9,-1-5 75,-15 107 0,8-110 64,1-2 0,3 1 1,1 2-1,3-1 1,3 84-1,1-132-145,1-1 1,-1 0-1,2 1 1,-1-1-1,2 0 1,-1 0-1,1-1 1,0 1-1,1-1 1,-1 0-1,1-1 1,12 17-1,6 6 7,1-2 1,30 29-1,-29-33 6,18 17-9,1-2 0,2-2 0,1-4-1,1-2 1,76 37 0,-56-40 6,1-3 0,1-5 0,120 19 0,-115-32-11,1-4 0,84-10 0,-131-1 27,-1 1-1,1-4 1,-1-1-1,-1-2 1,0-1-1,0-2 0,-1-1 1,34-28-1,-27 15 64,0-1 0,-2-4 0,0 0-1,-2-1 1,38-62 0,-54 75-47,0-1 0,-2-1 0,0 0-1,-2 0 1,1-1 0,-3-1 0,1 0 0,-1-1 0,-2 1 0,4-32 0,-1-24 65,-3 0 0,-3-92 0,-2 166-102,1-16 11,-1 1 1,0-1 0,-2 0 0,0 1-1,-1-1 1,0 2 0,-2-1 0,-7-26-1,-104-271 144,95 270-323,-1 2 0,-3 1 0,0 1-1,-38-47 1,61 88-80,-2 2-1,0 0 0,1 0 0,-1 0 0,0 0 1,1 1-1,-2 0 0,2-1 0,-1 2 1,-1 0-1,1 0 0,0 0 0,-1 0 0,1 1 1,0-1-1,0 1 0,-9 2 0,12-2 97,-30 0-3758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1T12:07:36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6953,'0'0'3521,"-7"0"-8282,7 12 3297,7 5-128,-1 0-73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1T12:07:36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1088,'273'215'4881,"-230"-181"-3813,-24-21-278,-13-16-666,3 5-4,-1 1 0,1 0-1,-1 0 1,0 1 0,0 0 0,0 0-1,0 0 1,-1 1 0,0 1 0,7 5-1,12 13 1037,27 33-1,-32-34-515,4 5 508,-20-21 44,-17-17-650,0-2-516,0 0 1,2 0 0,-19-28 0,24 33-49,1 0 1,0 0 0,0 0 0,1-1-1,0 1 1,0-1 0,1 0 0,0 0-1,0 0 1,0-12 0,7 18-193,0 1 1,0 0-1,0-1 1,0 1-1,1 1 1,-1-1-1,0 1 1,10 1-1,18-3-988,-24 1 481,0 0 0,0 1 0,1 0 0,-1 1 0,0-1 1,0 2-1,0-1 0,0 1 0,10 4 0,-5 2-3584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1T12:07:37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6313,'0'0'5279,"6"11"-5102,10 26 693,19 65 0,-6-11 211,-28-90-1076,-1 0 0,0-1 0,0 1 0,0 0 0,1 0 0,-1 0 1,0 0-1,1 0 0,-1-1 0,0 1 0,1 0 0,-1 0 0,1-1 0,0 1 1,-1 0-1,1-1 0,-1 1 0,1-1 0,0 1 0,0-1 0,-1 1 0,1-1 0,0 1 1,0-1-1,-1 1 0,1-1 0,0 0 0,0 0 0,0 1 0,0-1 0,0 0 1,0 0-1,-1 0 0,1 0 0,2 0 0,-2-1 2,1 0 0,-1 0 0,0 0-1,1 0 1,-1 0 0,0 0 0,0 0 0,0 0 0,0-1 0,0 1 0,0 0-1,0-1 1,0 1 0,0 0 0,-1-1 0,1 0 0,0 1 0,0-3 0,4-13 88,-2 9-75,0-1 0,-1 0 0,0 0-1,1-14 1,-2 23 4,1 0 1,-1 0-1,0 0 0,1 1 1,-1-1-1,0 0 0,0 0 0,1 1 1,-1-1-1,0 1 0,0-1 0,0 1 1,0 0-1,1-1 0,-1 1 1,0 0-1,0 0 0,0-1 0,1 3 1,29 52 411,-28-46-421,2 0 0,-1 0 0,1 0 0,0 0 0,1-1-1,0 0 1,1-1 0,-1 1 0,16 12 0,-21-19-130,-1-1 0,1 1 0,1 0 0,-1-1 0,0 1 0,0-1 1,0 1-1,0-1 0,0 0 0,0 1 0,0-1 0,1 0 0,-1 0 0,0 0 0,0 0 0,0 0 0,1 0 0,-1 0 0,0 0 0,0 0 0,0-1 0,1 1 0,-1 0 0,0-1 1,0 1-1,0-1 0,0 1 0,0-1 0,0 0 0,0 1 0,0-1 0,0 0 0,0 0 0,0 0 0,-1 0 0,1 1 0,0-1 0,-1 0 0,1 0 0,0-1 0,0 0 0,3-5-270,-1-1-1,1 0 0,-1 0 0,3-13 1,-4 11-95,11-36-2106,-6 7-1826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1T12:07:37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297 8 5545,'0'0'7218,"0"-1"-7174,0 1 0,-1 0 0,1-1 0,0 1 0,0-1 0,0 1 0,-1 0 0,1-1 0,0 1 0,0 0 0,-1-1 0,1 1 0,0 0 0,0 0 0,-1-1 0,1 1 0,-1 0 0,1 0 0,0-1 0,-1 1 0,1 0 0,0 0 0,-1 0 0,1 0 0,-1 0 0,1-1 0,0 1 0,-1 0 0,1 0 0,-1 0 0,1 0 0,-1 0 0,1 0 0,0 0 0,-1 1 0,1-1 0,-1 0 0,1 0 0,0 0 0,-1 0 0,0 1 0,-4 1-44,-1 0 0,0 0 0,1 1 0,0 0 0,-1 0 0,1 1 0,0-1 0,1 1 0,-1 0 0,1 0 0,-1 1 0,1-1 0,1 1 0,-1 0 0,1 0 0,0 0 0,0 1 0,0-1 0,0 1 0,1-1 0,0 1 0,1 0 0,-1 0 0,0 10 0,2-10-19,0-1-1,0 1 1,1 0 0,0 0-1,0 0 1,0 0-1,1-1 1,0 1 0,0 0-1,5 7 1,1-1 35,0-1 0,1 0 0,13 13 0,-17-20-11,91 100 427,-94-101-403,0 0 0,0 1 0,0-1 0,-1 1 0,0-1 0,1 1 0,-1-1 0,-1 1 0,1 0 0,0 0 0,-1-1 0,0 1 0,0 0 0,0 0 0,-1 5 0,1 8 111,-1-16-145,1 1 0,-1-1 0,1 1 0,-1-1 0,0 0 0,1 1-1,-1-1 1,0 0 0,0 0 0,0 0 0,0 0 0,0 1 0,0-1-1,0 0 1,0-1 0,0 1 0,-1 0 0,1 0 0,0 0 0,-1-1 0,1 1-1,0-1 1,-1 1 0,1-1 0,-4 1 0,-44 9-435,40-9 286,-29 4-1126,0-2-1,-49-2 0,41-1-1102,-21 0-3495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1T12:07:38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328 5 8362,'0'0'3786,"-6"0"-3550,1-1-189,-1 0 48,0 0 0,0 0-1,-1 1 1,1 0 0,0 0 0,-1 0-1,1 1 1,0 0 0,0 0 0,0 1-1,0 0 1,0 0 0,-9 4 0,-2 6-47,0 0 1,1 1 0,0 1 0,1 1-1,1 0 1,0 1 0,1 0 0,0 1 0,2 1-1,0 0 1,1 0 0,1 1 0,0 0-1,2 1 1,0-1 0,1 2 0,1-1 0,1 1-1,1-1 1,-1 34 0,4-45-38,0 0 1,0-1 0,1 1 0,0 0-1,1-1 1,0 1 0,0-1-1,1 1 1,5 12 0,-4-15-7,0 0 0,1 0 1,0-1-1,0 1 0,0-1 1,0 0-1,1-1 1,0 1-1,0-1 0,0 0 1,11 5-1,6 1-400,0-1 0,0-1 1,1-1-1,0-1 0,0 0 0,1-3 0,-1 0 0,1-1 0,0-1 1,0-1-1,42-7 0,-25-5-2239,-9-7-1420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1T12:07:39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8570,'0'0'3133,"28"26"-2877,87 85 94,-101-99-94,-1 0 0,-1 1 0,0 1 0,-1 0 0,-1 1 0,16 29 0,-15-23 58,-54-62 156,1-1 0,-41-56 0,80 94-480,-1 0 1,2 0-1,-1-1 0,0 1 1,1-1-1,0 0 1,0 0-1,0 0 1,1 0-1,0 0 1,0 0-1,0 0 0,0 0 1,1 0-1,0 0 1,0-1-1,1-4 1,2 7-43,0 0 1,0 0-1,0 0 0,1 1 1,-1-1-1,1 1 1,0 0-1,-1 0 1,1 1-1,0-1 0,0 1 1,0 0-1,0 0 1,8-1-1,0-2-105,97-23-1105,-99 24 770,1 2 1,0 0-1,0 0 1,0 1-1,0 0 1,0 1 0,0 0-1,13 4 1,0 10-2346,-10 9-2299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1T12:07:39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0 7562,'0'0'3407,"24"2"-3250,79 6 194,-97-7-245,0 0 0,0 0 0,0 0 0,-1 1 0,1 0 0,-1 0 1,1 1-1,-1 0 0,0 0 0,1 0 0,-2 0 0,1 1 0,0 0 0,-1 0 0,0 0 0,7 8 0,1 1 260,-7-8-290,0-1 0,0 1 0,0 1 0,-1-1 0,0 1 0,0-1 0,0 1 0,-1 0 0,0 1 1,0-1-1,-1 0 0,0 1 0,0 0 0,0-1 0,1 10 0,-3-15 448,-10-1-210,-69-2-313,33-1 5,-84 8 0,128-4-8,-1 0-1,1 0 1,-1-1-1,1 2 1,-1-1-1,1 0 1,0 0 0,0 1-1,-1-1 1,1 1-1,0 0 1,0 0-1,1 0 1,-1 0 0,0 0-1,0 0 1,1 0-1,0 0 1,-1 1-1,1-1 1,0 0-1,0 1 1,0-1 0,0 1-1,1-1 1,-1 1-1,1 0 1,-1 2-1,-1 13-7,1 0-1,0-1 0,2 23 0,0-15 45,-1-23-33,0 1 0,0-1 0,1 1 0,-1-1 1,1 0-1,-1 1 0,1-1 0,0 0 0,0 0 0,0 1 0,0-1 0,0 0 0,0 0 0,1 0 1,-1 0-1,1 0 0,-1-1 0,4 4 0,-1-2-8,1 0-1,-1 0 1,1-1 0,-1 1-1,1-1 1,0-1 0,0 1-1,7 1 1,10 1-76,0-1 1,1-1-1,27-2 1,-38 0 20,-3 1-144,-1-1 1,1-1 0,-1 1 0,1-2-1,-1 1 1,0-1 0,0 0 0,0 0-1,0-1 1,0 0 0,0-1 0,-1 0-1,1 0 1,-1-1 0,0 1-1,-1-1 1,1-1 0,-1 0 0,0 0-1,0 0 1,5-7 0,9-17-2256,-7 5-1414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1T12:07:40.1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21 7586,'0'0'5445,"-8"-14"-4745,1 12-559,0 1 1,0-1 0,0 1-1,0 1 1,0-1-1,0 1 1,0 0-1,-13 3 1,-6-2 6,20-1-175,6 1 12,-1-1-1,1 0 1,0 1-1,0-1 1,-1 1 0,1-1-1,0 0 1,0 1-1,0-1 1,0 1 0,0-1-1,-1 1 1,1-1 0,0 1-1,0-1 1,0 0-1,0 1 1,0-1 0,0 1-1,0-1 1,1 1-1,-1-1 1,0 1 0,0-1-1,0 0 1,0 1 0,1-1-1,-1 1 1,0-1-1,0 0 1,1 1 0,-1-1-1,0 0 1,0 1-1,1-1 1,-1 0 0,1 1-1,11 17-58,10-5 56,0 0 0,1-1 1,1-2-1,30 11 0,6 2 27,-44-16 18,-1 0 0,0 1-1,26 19 1,-37-24 50,-1 0 0,1-1 0,-1 2 0,0-1-1,0 0 1,0 1 0,0-1 0,-1 1 0,0 0 0,1-1 0,-1 1 0,-1 1-1,1-1 1,0 0 0,-1 0 0,0 0 0,0 1 0,0-1 0,0 5-1,-2-6-55,1-1 0,0 0 0,-1 1 0,0-1 0,1 0 0,-1 0 0,0 0-1,0 1 1,0-1 0,0 0 0,-1 0 0,1 0 0,-1-1 0,1 1-1,-1 0 1,1 0 0,-1-1 0,0 1 0,0-1 0,0 0 0,0 1 0,0-1-1,0 0 1,0 0 0,0 0 0,0-1 0,-1 1 0,1 0 0,0-1 0,-3 1-1,-12 2-258,1-1-1,-1 0 0,-21-1 1,20 0-176,-13 1-696,13-1-8,1 1 1,0-2-1,-1-1 1,1 0-1,0-1 1,-18-4-1,14-5-5003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1T12:07:40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224 374 6105,'0'0'7298,"6"-32"-7226,14-102-8,-17 114-18,-1 0 0,0-1 1,-3-27-1,0 14 69,1 32-92,0-1-1,0 1 1,0-1 0,-1 1-1,1-1 1,-1 1 0,0 0 0,1-1-1,-1 1 1,0 0 0,0-1-1,-1 1 1,1 0 0,0 0 0,-1 0-1,1 0 1,-1 0 0,0 0-1,0 1 1,0-1 0,0 0-1,0 1 1,0 0 0,0-1 0,0 1-1,0 0 1,-1 0 0,1 0-1,0 0 1,-1 1 0,-3-2 0,-8 0 7,1 0 1,-1 1 0,0 0 0,-22 2 0,11 0-289,22-1 242,0 0 1,1 1 0,-1-1-1,1 0 1,-1 1-1,0 0 1,1 0 0,-1 0-1,1 0 1,0 0 0,-1 0-1,1 0 1,0 1-1,0-1 1,0 1 0,0 0-1,0 0 1,-3 3-1,1 0 5,0 1 0,1-1-1,0 1 1,0-1-1,1 1 1,-1 0 0,-2 11-1,1 4 49,0 0-1,2 1 1,-1 36-1,2-33 40,1 0 0,1 0 0,1 0 0,1 0 0,1 0-1,1-1 1,17 48 0,58 85 454,-49-98-302,-25-48-166,-3-7-18,0 1 0,0-1 0,-1 1 0,0 0 0,0 0-1,0 0 1,1 10 0,-3-15 321,0-14-260,-1-24-183,0 23-3,0 0 1,2 0-1,-1 0 1,7-30-1,-6 41 63,0 1 1,1-1-1,-1 0 0,1 0 0,0 1 0,0-1 1,0 1-1,0-1 0,1 1 0,-1 0 0,1 0 1,0 0-1,0 0 0,0 1 0,1-1 1,-1 1-1,0 0 0,1 0 0,0 0 0,-1 0 1,1 0-1,7-1 0,-3 0 27,1 1 0,0 0 1,0 1-1,-1-1 0,1 2 0,0-1 0,0 1 0,0 1 1,0 0-1,-1 0 0,1 0 0,0 1 0,-1 1 0,1-1 1,-1 2-1,0-1 0,0 1 0,0 0 0,0 0 1,-1 1-1,1 0 0,-1 1 0,0-1 0,11 14 0,63 68 522,-58-60-264,1-1 0,2 0 0,47 36 0,-70-60-260,-1 0-1,1-1 0,0 1 0,0 0 0,-1-1 0,1 0 1,0 0-1,0 1 0,0-2 0,1 1 0,-1 0 0,0-1 1,0 1-1,0-1 0,0 0 0,1 0 0,-1 0 1,0 0-1,0-1 0,0 0 0,6-1 0,-2-2-34,0 0 0,-1 0-1,1-1 1,-1 0 0,0 0 0,0-1-1,0 1 1,8-12 0,142-172-2259,-91 100-1716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1T12:10:21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6338 0 4385,'0'0'4856,"-7"1"-4660,-125 8 5869,-81-9-4480,95-1-936,-518 26 951,-21 57-929,556-68-647,-300 56 260,142-23-129,-661 128 300,631-117-384,-85 9 64,-213 46 169,420-77-152,-106 28-85,49 1 24,-241 79-15,431-132-80,1 3 0,0 0 0,2 2 0,0 1 0,0 2 0,2 1 1,1 1-1,0 1 0,-42 48 0,62-62 2,-19 21-2,1 1 0,-31 49 0,50-68-13,0 1 1,1 0 0,1 0-1,0 0 1,1 1-1,0-1 1,1 1 0,0 0-1,1 0 1,0 23-1,2-12 4,3 39-9,-3-60 22,1 0 0,0 0 0,1 0 0,-1-1 0,1 1 0,-1 0 0,1 0 0,0-1 0,1 0 0,-1 1-1,1-1 1,-1 0 0,4 3 0,21 16 39,0-1 0,2-1 0,0-2-1,1-1 1,1-2 0,0 0 0,1-2-1,1-2 1,53 12 0,17-2-7,192 13 0,228-27 150,-306-9-57,500-39 386,-238 7-166,308-41 365,-381 29-597,887-172 263,-1104 172-328,-2-10 0,191-84 0,-301 107-15,114-70 1,-152 78-21,-2-2 1,0-1 0,-2-1-1,48-52 1,-71 68 4,-1-1 0,0 0 1,-1 0-1,0-1 0,-1-1 0,-1 0 1,-1 0-1,0 0 0,-1-1 0,-1 0 1,0 0-1,-1-1 0,-1 1 1,-1-1-1,0-22 0,-2 11 20,2 18-18,-2 0 1,1 1 0,-2-1-1,1 0 1,-1 1 0,-1-1-1,0 0 1,-1 1 0,0 0 0,0 0-1,-1 0 1,0 0 0,-1 0-1,-8-12 1,-3 1 5,0 2-1,-1 0 1,-2 1 0,1 0 0,-2 2-1,0 0 1,-1 1 0,-1 1-1,0 1 1,-1 1 0,0 2 0,-41-14-1,17 11-345,0 3 0,-1 1 0,-1 3 0,1 2 0,-1 2 0,-57 5 0,-5 6-2453,-198 42 0,111-5-2816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1942 3201,'0'0'7127,"-5"7"-4214,7-11-2913,0 1 0,0 1 0,1-1 0,-1 0-1,0 1 1,0-1 0,1 2 0,-1-1 0,2 0-1,-2 1 1,1-1 0,0 0 0,0 1 0,4 0-1,0-4 6,1340-801 92,-1262 748-95,126-88 12,233-116 1,-35 56 1,-385 190-6,0-1 0,-1-3 1,0 1-1,0-3 0,29-38 1,-2 5-1,98-123 3,-148 178-14,0 0 1,0 0-1,0-1 0,0 1 0,0 0 0,1 0 0,-1 0 0,0 0 1,0 0-1,0 0 0,0 0 0,0-1 0,0 1 0,0 0 1,0 0-1,0 0 0,0 0 0,0 0 0,1 0 0,-1-2 1,0 2-1,0 0 0,0 0 0,0 0 0,0 0 0,0-1 0,0 1 1,0 0-1,0 0 0,0 0 0,-1 0 0,1 0 0,0-1 1,0 1-1,0 0 0,0 0 0,0 0 0,0 0 0,0 0 1,0-1-1,0 1 0,0 0 0,0 0 0,-1 0 0,1 0 0,0 0 1,0 0-1,0 0 0,0 0 0,0 0 0,0-1 0,-12-3-51,-21 4-9,25 0 73,-119 0 179,127 0 203,1-1-387,1-1-1,1 1 1,-2 0-1,2 0 1,-2-1 0,2 1-1,0 0 1,-2 0-1,2 1 1,4-2-1,43-7-69,0 2 0,64 1 0,-112 6 67,0 1 1,1-1-1,-1 1 0,0-1 1,0 1-1,0 1 0,0-1 1,0 0-1,0 0 0,0 0 1,0 0-1,0 2 0,0-2 1,0 1-1,-1 0 0,1 1 1,0-2-1,-2 1 0,2 0 1,-1 1-1,1 0 0,-1-1 1,-1 1-1,2-1 0,-1 1 1,0 0-1,-1 0 1,1-1-1,0 2 0,-1-2 1,0 1-1,0 0 0,0 0 1,0 5-1,0-1 27,1 0 1,-2 0-1,1-1 0,0 0 1,0 1-1,-1 0 0,-1-1 1,1 0-1,-1 0 0,1 1 1,-2-1-1,1-1 0,0 1 1,-1 0-1,-4 9 0,-12 9-70,-2-2 0,1-1 0,-1 0-1,-29 20 1,-95 58-2112,140-96 2015,-75 48-2530,5-7-1640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1T12:10:24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352 1646 3321,'0'2'13362,"-1"-7"-14506,-53-247 1658,14-212-288,40-5 799,3 202-885,-3 170 8,-2 99-144,0 1 0,0-1 0,0 0 1,-1 0-1,1 0 0,0 0 0,-1 0 1,1-1-1,-1 1 0,0-1 0,0 0 1,-5 2-1,2 0-6,-201 125-98,199-123 100,7-4-5,4-35 15,26-8 59,57-59 0,-38 45-65,-45 53 3,0 1 1,0 0-1,0 0 1,1 0-1,-1 0 1,1 0-1,-1 1 1,1-1-1,-1 1 1,1 0 0,0 0-1,-1 0 1,1 1-1,0 0 1,0-1-1,0 1 1,-1 0-1,1 1 1,0-1-1,0 1 1,-1-1-1,1 1 1,0 0-1,4 3 1,13 5-74,0 2 0,0 0 0,-1 1 0,-1 2 0,35 29 1,-3 12-4875,-43-41 189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1T12:10:40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3697,'4'4'7396,"11"17"-6853,-8-10-371,1 0 1,0 0-1,0 0 1,1-1-1,17 13 1,12 17 131,-21-20-188,-1 2 0,0 0 1,-2 0-1,-1 2 0,0-1 0,-2 2 1,-1 0-1,-1 0 0,0 0 0,7 47 1,6 44 1647,-25-123-1768,0 1 0,0 0 0,-1-1 0,0 2 1,0-1-1,-1 0 0,0 1 0,0 0 0,0 0 0,-1 0 0,-8-5 0,-14-16-84,23 21 80,1-1 1,0 1-1,0-1 0,0 0 0,0 0 0,1 0 0,0 0 0,1 0 0,-1-1 0,-1-9 0,1 0-21,2 0-1,0 1 0,1-19 0,0 18 4,0 12 23,1-1-1,0 1 1,0 0-1,0 0 1,1 0-1,-1 0 1,1 0 0,0 0-1,0 0 1,0 1-1,1-1 1,-1 1-1,1-1 1,0 1-1,0 0 1,0 0-1,0 0 1,1 0-1,-1 1 1,1 0-1,0-1 1,-1 1-1,1 0 1,0 1 0,0-1-1,8-1 1,4-2-74,-1 0 1,2 2 0,-1 0 0,0 0 0,29 1 0,66 1-7726,-91-3 3240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1T12:10:40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25 143 3105,'0'0'6173,"31"0"-5728,99 2 65,-118-2-347,-1-1 1,1 0-1,-1 0 0,18-5 1,-25 5 63,0-1-1,0 0 1,0 0 0,0 0 0,-1 0-1,1-1 1,-1 1 0,1-1 0,4-5 0,-6 2-185,0 1 0,0-1 0,-1 0 1,0 1-1,0-1 0,0 0 1,-1 0-1,0 0 0,0 1 0,0-1 1,-3-9-1,2-6-47,1 20 0,0 1-1,-1-1 1,1 1 0,0-1-1,-1 0 1,1 1-1,0-1 1,-1 1 0,1 0-1,-1-1 1,1 1-1,-1-1 1,1 1 0,-1 0-1,1-1 1,-1 1-1,0 0 1,1-1 0,-1 1-1,1 0 1,-1 0 0,0 0-1,1 0 1,-1 0-1,0 0 1,1-1 0,-1 1-1,1 1 1,-2-1-1,-25 0-167,21 0 80,-2 0 64,-1 1 0,1 0-1,0 0 1,0 1 0,0 0-1,0 1 1,0-1 0,0 2 0,0-1-1,1 1 1,0 0 0,0 0-1,0 1 1,0 0 0,-9 9 0,6-6 2,-5 3 72,1 1-1,0 1 0,-22 26 1,31-34-23,1 1 1,0 0-1,0 0 1,1 0 0,0 1-1,0-1 1,1 1-1,-1-1 1,1 1-1,1 0 1,-1 0 0,1 0-1,0 10 1,1-13-4,-1 5 57,1 0 1,1 1-1,0-1 0,3 17 1,-2-22-61,-1 0 1,1-1-1,0 1 1,0 0-1,1 0 1,-1-1-1,1 0 1,0 1-1,-1-1 1,1 0-1,1 0 1,-1-1-1,4 4 1,3 1-11,0 0 1,1-1-1,0 0 0,0 0 1,0-1-1,1-1 0,-1 0 1,18 4-1,-2-4-892,1-1 0,48-1 0,-23-4-2720,-33-8 543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1T12:10:41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247 1 4305,'0'0'8658,"-8"13"-6969,-55 28-1333,48-33-299,0 0-1,1 1 1,-19 17 0,24-18-60,1 0 0,-1 0-1,1 1 1,1 1 0,0-1 0,0 1-1,1 0 1,0 1 0,1-1 0,0 1-1,0 0 1,1 0 0,1 1 0,0-1-1,1 1 1,0 0 0,0 0-1,2 0 1,0 15 0,-1-22 1,1 1 1,0-1-1,1 0 0,-1 1 1,1-1-1,0 0 1,1 1-1,-1-1 0,1 0 1,4 8-1,-3-9 2,0-1 0,0 1 0,0-1 1,0 0-1,0 0 0,1-1 0,-1 1 0,1-1 0,0 1 0,0-1 0,0 0 1,0-1-1,6 3 0,12 2-197,1-1 0,-1-1 0,1-1 0,0 0 0,-1-2 0,27-2 0,-30 1-147,-7-2-261,1 0 1,-1 0 0,0-2-1,0 1 1,0-1-1,-1-1 1,1 0 0,-1-1-1,0 0 1,0-1-1,-1 0 1,0 0-1,12-12 1,-2-2-4261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1T12:10:41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177 127 744,'0'0'7647,"5"-11"-6853,-3 6-664,18-38 672,-19 40-662,0 0 0,0 0 0,0 0 0,-1 0 0,1 0 0,-1 0 0,0-1 0,0 1 0,0 0 0,0 0 0,0 0 0,-1 0 0,1 0 0,-3-6 0,2 7-87,0 1 0,0 0 0,0 0 0,0 0 0,0 0 0,0 0 0,-1 0 1,1 0-1,0 0 0,-1 1 0,1-1 0,-1 0 0,1 1 0,-1-1 0,1 1 0,-1 0 0,0-1 0,1 1 0,-1 0 0,-1 0 0,-41 0 621,27 1-509,13-2-163,0 1 0,1 0-1,-1 0 1,0 1 0,1-1 0,-1 1 0,0 0 0,1 0 0,-1 0 0,1 0 0,-1 0 0,1 1 0,-1 0-1,1-1 1,0 1 0,0 1 0,0-1 0,0 0 0,0 1 0,1-1 0,-1 1 0,1 0 0,-1 0 0,1 0-1,0 0 1,0 0 0,0 1 0,1-1 0,-3 6 0,0 2-3,0 1 0,0 0 0,2 0 0,-1 0 0,1 0 0,1 0 0,0 1 0,1-1 0,0 0 0,4 25 0,-4-36 1,1 0-1,-1 1 0,1-1 0,0 1 0,0-1 0,-1 0 1,1 1-1,0-1 0,0 0 0,0 0 0,0 0 1,0 1-1,1-1 0,-1-1 0,0 1 0,0 0 0,1 0 1,-1 0-1,1-1 0,-1 1 0,0 0 0,1-1 1,-1 1-1,1-1 0,-1 0 0,4 1 0,41-2-329,-44 1 324,-1-1 0,1 0 0,-1 0 0,1 1 1,-1-1-1,1 0 0,-1 0 0,0-1 0,1 1 0,-1 0 0,0 0 0,0-1 0,0 1 0,0 0 0,0-1 0,0 1 0,1-4 0,15-35 15,-8 16-63,24-57-1974,-18 26-2959,-14 41 530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1T12:10:42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6225,'0'0'4591,"16"20"-4406,-7-8-129,15 17 215,-1 2-1,-1 1 1,20 40 0,-32-51 18,-2-2-56,1 1 0,1-1 0,1-1 1,20 27-1,-31-45-200,0 0-1,1 0 1,-1 0 0,0 1-1,0-1 1,0 0 0,0 0-1,0 0 1,1 0 0,-1 0 0,0 0-1,0 1 1,0-1 0,1 0-1,-1 0 1,0 0 0,0 0-1,0 0 1,1 0 0,-1 0 0,0 0-1,0 0 1,0 0 0,1 0-1,-1 0 1,0 0 0,0 0-1,1 0 1,-1 0 0,0 0 0,0 0-1,0-1 1,1 1 0,-1 0-1,0 0 1,0 0 0,0 0-1,0 0 1,1 0 0,-1-1 0,0 1-1,0 0 1,0 0 0,0 0-1,0 0 1,0-1 0,1 1-1,-1 0 1,0 0 0,0 0 0,0-1-1,0 1 1,0 0 0,0 0-1,0 0 1,0-1 0,0 1-1,0 0 1,0 0 0,0 0 0,0-1-1,4-28 591,-3-51-930,-2 61 478,1-12-301,2-42 348,-1 68-429,0 0 0,0 0 0,0 0 0,1 0 0,0 0 0,0 0 0,0 0 0,1 1-1,0-1 1,-1 1 0,6-6 0,17-32-8372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1T12:10:42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0 160 6145,'0'0'3224,"25"0"-2824,76-4 112,-99 4-445,1 0 0,0-1 0,0 1 1,0 0-1,0-1 0,0 0 0,0 0 0,-1 1 1,1-2-1,0 1 0,-1 0 0,1 0 0,0-1 1,-1 0-1,0 1 0,1-1 0,-1 0 0,0 0 1,0 0-1,0 0 0,0-1 0,-1 1 0,1-1 1,0 1-1,-1-1 0,0 1 0,0-1 0,0 0 1,0 1-1,1-4 0,2-4 17,-2 3-39,-1 0-1,1 0 1,-1 0 0,-1 0 0,1 0 0,-1 0-1,-1-11 1,1-2 181,-4 19-194,1 0 0,-1 0 0,1 0 0,-1 1 0,1-1 0,-1 1-1,1 0 1,-1 0 0,0 0 0,1 1 0,-1-1 0,-4 2 0,2 0-25,-1 0-1,1 1 1,0 0 0,0 0 0,0 0-1,0 1 1,1 0 0,-1 0 0,1 0-1,0 1 1,0 0 0,1 0 0,-1 0-1,1 0 1,0 1 0,1 0 0,-1-1-1,1 1 1,0 1 0,1-1 0,-1 0-1,-2 14 1,0 8 28,1 0 0,1 0-1,1 0 1,3 35-1,-1-30 187,1-26-209,0 0 1,1 0-1,-1-1 0,2 1 0,-1 0 0,1-1 0,0 0 0,0 1 0,0-1 0,1 0 0,0-1 0,0 1 0,1-1 1,0 0-1,0 0 0,0 0 0,10 7 0,-8-6-168,1 0 0,0-1-1,0 0 1,1 0 0,0-1 0,0 0 0,0 0 0,0-1 0,0 0-1,1-1 1,-1 0 0,15 2 0,4-3-1327,-20-1 907,-1 1 0,0-1 0,1 0 0,-1-1-1,1 0 1,10-2 0,2-11-3603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1T12:10:43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1488,'0'0'8403,"22"14"-8064,70 50 84,-79-53-204,0 0 0,0 0 0,-1 1 0,-1 1 0,0 0 0,-1 0 0,0 1 0,-1 0 0,0 1 0,-2 0 0,12 31 1,-40-62 278,1-1 0,0-1 1,-33-38-1,50 52-507,1 1-1,-1-1 1,1 0-1,0 0 1,0-1-1,1 1 1,-1 0-1,1-1 0,0 1 1,0-1-1,0 1 1,0-1-1,1 1 1,0-1-1,0 0 1,0 1-1,1-1 1,-1 1-1,1-1 1,0 1-1,3-7 1,-1 4-27,1 0 1,0 0 0,1 1-1,-1-1 1,1 1 0,0 0-1,1 1 1,-1-1 0,1 1-1,0 0 1,10-5 0,-9 5-434,1 0 0,0 0 0,1 1 1,-1 0-1,1 1 0,-1 0 0,1 0 1,0 1-1,0 0 0,0 1 0,0 0 1,1 0-1,12 1 0,-1 0-3329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1T12:10:44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0 302 7042,'0'0'2941,"0"-43"-3091,0-197-5,0 221 531,0 28 519,4 35-464,0-30-413,2 1 0,-1-1 0,2 0 0,0 0-1,1 0 1,0-1 0,1-1 0,1 1 0,0-1 0,22 20 0,-29-30-30,-1 0 0,1 0-1,-1-1 1,1 0 0,-1 1-1,1-1 1,0 0 0,0 0 0,0 0-1,-1-1 1,1 1 0,0-1 0,0 1-1,0-1 1,0 0 0,0 0-1,0 0 1,0-1 0,0 1 0,5-2-1,-5 0 21,1 0 0,0 0-1,-1 0 1,0 0 0,0-1-1,1 0 1,-1 0 0,-1 1-1,1-2 1,0 1-1,-1 0 1,0 0 0,3-5-1,4-11 55,0-1-1,-1 0 0,-1 0 0,6-31 0,-11 43-80,-2 7 13,0-1 0,0 1 0,0 0 0,0 0 0,0 0 0,0 0-1,1 0 1,-1 0 0,0 0 0,1 0 0,-1 0 0,1 0 0,-1 0 0,1 0 0,-1 0 0,1 0 0,0 0-1,-1 1 1,1-1 0,0 0 0,0 0 0,0 1 0,0-1 0,-1 0 0,1 1 0,0-1 0,0 1-1,0-1 1,0 1 0,0 0 0,0-1 0,1 1 0,-1 0 0,0 0 0,0 0 0,0 0 0,0 0 0,0 0-1,0 0 1,0 0 0,0 0 0,0 0 0,0 0 0,1 1 0,-1-1 0,0 1 0,0-1 0,0 0-1,0 1 1,-1 0 0,1-1 0,0 1 0,0 0 0,0-1 0,0 1 0,-1 0 0,2 1 0,6 5 43,-1 0-1,0 0 1,0 1 0,-1 0 0,6 10 0,12 20 207,-2 1 0,-2 1 1,-1 1-1,-3 0 0,-1 2 0,-2-1 0,-2 2 0,-2 0 1,-1 0-1,-3 0 0,0 68 0,-5-85-32,1-14-52,-1-1-1,0 0 0,-1 0 0,0 0 0,-4 16 1,4-25-129,0 1-1,-1-1 1,1 0 0,-1 0 0,1-1 0,-1 1 0,0 0 0,0 0-1,0-1 1,-1 1 0,1-1 0,0 0 0,-1 0 0,0 1 0,1-2 0,-1 1-1,0 0 1,0-1 0,0 1 0,0-1 0,0 0 0,-1 0 0,-5 1 0,-5 1-1,0-1 1,0 0 0,-1-1 0,1-1 0,0-1 0,-1 0 0,1 0-1,0-1 1,-20-6 0,25 5-40,1 0 1,-1 0-1,0-1 0,1 0 0,0 0 0,0-1 1,0 0-1,0 0 0,1-1 0,0 0 1,0 0-1,1-1 0,0 0 0,0 0 0,-6-9 1,9 10-20,0 1 0,1-1 1,-1 0-1,1 0 0,1 0 1,-1 0-1,1 0 1,0 0-1,0-1 0,1 1 1,-1 0-1,2 0 1,-1-1-1,1 1 0,0 0 1,0 0-1,3-9 0,-1 5-115,1 0 0,1-1 0,0 2 0,0-1 0,1 0-1,0 1 1,1 0 0,12-13 0,10-5-1424,0 0 1,59-38-1,-43 38-1542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1T12:10:45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6265,'0'0'1173,"0"34"3240,0 59-5210,0-33-5128,0-50 1460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1609 3145,'0'0'7585,"1"-16"-6579,8-38-942,1 0 1,3 2 0,2 0-1,18-49 1,-10 32 151,22-99 0,-23 47 29,-5-1 1,-4-1 0,-3 0-1,-3-156 1,-8 279-238,1-1-1,0 1 1,0-1 0,0 1 0,0-1 0,0 1-1,0-2 1,-1 2 0,1-1 0,0 1-1,-1-1 1,1 1 0,-1 0 0,1-1 0,-1 1-1,1 0 1,-1-1 0,1 1 0,-1 0-1,1-1 1,0 1 0,0 0 0,-1 0 0,1 0-1,-1 0 1,0-1 0,1 1 0,-1 0-1,1 0 1,-1 0 0,0 1 0,-30 0 34,-36 16-85,66-17 48,-126 35-39,127-35 35,0 0 0,0 0 0,0 0 0,0 0 1,0 0-1,0 0 0,1-1 0,-1 1 0,0 0 0,0 0 1,0 0-1,0 0 0,0-1 0,1 1 0,-1 0 0,0 0 1,0 0-1,0-1 0,0 1 0,0 0 0,0 0 0,0 0 1,0-1-1,0 1 0,0 0 0,0 0 0,0 0 1,0-1-1,0 1 0,0 0 0,0 0 0,0 0 0,0-1 1,0 1-1,0 0 0,0 0 0,0 0 0,-1-2 0,1 2 1,0 0-1,0 0 0,0 0 0,0 0 0,0-1 1,-1 1-1,1 0 0,0 0 0,0 0 0,0 0 0,0 0 1,0 0-1,0-1 0,0 1 0,0 0 0,0 0 0,-1 0 1,1 0-1,0 0 0,0 0 0,0 0 0,-1 0 0,1 0 1,0 0-1,0 0 0,0 0 0,-1 0 0,13-22-3,-10 20 7,41-65 11,54-62-1,-41 55-6,-55 72-3,-1 2-1,0-1 1,1 0-1,-1 0 1,0 1 0,0-1-1,1 1 1,-1-1-1,1 0 1,0 1 0,-1-2-1,1 2 1,0-1-1,-1 1 1,1 0-1,-1-1 1,0 1 0,1 0-1,0-1 1,0 1-1,0 0 1,-1 0 0,1 0-1,0 0 1,-1 0-1,1 0 1,-1 0 0,1 0-1,0 0 1,0 0-1,0 0 1,-1 0 0,0 1-1,1-1 1,0 0-1,0 1 1,0 0-1,10 35 384,-2-3-385,-6-25-74,-1-1 0,2 0 0,0-1-1,0 1 1,0 0 0,0 0-1,1-1 1,-1-1 0,2 1-1,-1-1 1,0-1 0,8 7-1,3-1-1003,1 0-1,33 12 1,-37-18 179,1 2 0,-2 0 1,1 1-1,0-1 0,-1 4 0,17 12 1,-10 6-2866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1T12:10:46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3505,'0'0'4313,"0"4"-3745,0 0-432,0 4-136,0 1-80,6 7 0,0 1 80,0 0 320,0 8-136,0-4-40,1 0-136,-1 8-8,6-4-696,-6-4-2137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1T12:10:47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4825,'0'0'6648,"0"34"-4717,0 18-2770,0-1-4008,0-33-46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1T12:10:47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11426,'0'5'2513,"6"3"-2001,6 4-512,1 5-48,5 4-32,1 8-504,-1 0-344,1 13-313,-13-8-871,-6-9-1785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1T13:13:25.779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0 1 3513,'3'5'10289,"2"-2"-10920,27 7 688,-1-2 1,1-1-1,0-2 0,0-1 1,43 0-1,-56 0-1440,-7 5-4648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1T13:13:26.519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0 3 2841,'0'0'11745,"26"0"-10417,30-1-1363,-17 0-2006,46 4-1,-82-3 1687,1 1 0,-1 0 0,1 0 0,-1 1 0,0-1 0,0 1 0,0-1 0,0 1 0,0 0 0,0 0 0,0 0 0,4 5 0,-2-3-545,7 5-3285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1T13:13:27.301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1 0 1120,'0'0'9274,"37"0"-7444,107 4 1460,-73-1-5574,0-1-5884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1T13:13:28.479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50 0 5449,'0'0'4912,"-19"2"246,20 1-5153,1 0 0,-1 0 0,0 0 0,1 0 0,-1-1 0,1 1 0,0-1 0,0 1 0,0-1 0,0 0 0,1 1 0,-1-1 0,0 0 0,1-1 1,0 1-1,5 2 0,11 11 17,50 39 43,-41-33-58,42 38 0,-37-35 8,-31-23 27,1 0 1,-1 0-1,1 1 1,-1-1-1,0 1 1,1-1-1,-1 1 1,0 0-1,0 0 1,0 0-1,0 0 1,-1 0-1,1 0 1,0 0 0,-1 1-1,0-1 1,0 1-1,1-1 1,-1 1-1,0-1 1,-1 1-1,1 0 1,-1-1-1,1 1 1,-1 3-1,0-5-23,-1 1 1,1 0-1,-1-1 0,0 1 0,1-1 0,-1 0 0,0 1 1,0-1-1,0 0 0,0 1 0,0-1 0,-1 0 0,1 0 0,0 0 1,0 0-1,-3 2 0,-33 20 101,17-11 74,-10 8 15,0 1-1,2 2 1,1 1-1,1 1 1,-31 37-1,53-56-427,0 1-1,1-1 1,0 1-1,0 0 1,-3 9-1,-15 29-7414,8-28 597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1T13:13:31.349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163 1038 4337,'0'0'9467,"0"-30"-9065,0-53 240,12-251 623,-7 234-598,-5 66-535,7-46 0,-5 59-58,-1-1 0,-2-30 1,0 11 970,1-1-1161,0-76 903,-1 121-766,0 0 0,-1 0 0,1 0 1,-1-1-1,0 1 0,0 0 0,0-1 0,0 1 1,-3 2-1,-4 2-17,-19 16 3,-32 33 0,53-49-14,0 1 0,1 0 1,0 0-1,0 0 1,1 1-1,0 0 1,1 0-1,0 0 0,-4 15 1,-1-1-181,5-18-264,6-18 187,2 6 260,-1 0 0,1-1 0,1 1 0,-1 1 0,1-1 0,0 1 0,1-1 0,9-7 0,8-11-9,-10 7 0,-2 1 0,0-2 0,0 0 0,-2 0 0,-1 0 0,0-1 0,9-39 0,-16 58 13,-1-1 0,0 1 0,1-1 0,-1 1 0,1 0 0,0 0 0,0-1 0,-1 1 0,1 0 0,0 0 0,0 0 0,0 0 1,0 0-1,0 0 0,0 0 0,0 0 0,1 0 0,-1 0 0,0 1 0,0-1 0,1 0 0,-1 1 0,0-1 0,1 1 0,-1 0 0,3-1 0,-3 1-2,12 13-30,24 64 287,57 106 248,-91-177-461,13 29-1389,-16-33 1092,0-1-1,0 1 1,0 0-1,0-1 0,0 1 1,0 0-1,-1 0 0,1-1 1,-1 1-1,1-1 1,-1 1-1,0 0 0,1-1 1,-1 1-1,0-1 0,0 0 1,0 1-1,0-1 1,0 0-1,-1 1 0,1-1 1,-2 1-1,-25 19-5480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1T13:13:36.119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137 1088 4337,'0'0'4873,"0"-17"1635,0-56-6148,1 25-115,11-88 1,12-81 93,-12 89 46,-9 99-350,7-99 169,-3 56 60,-8 55-263,1 12 0,-1 0-1,1 0 1,1-1 0,-1 1 0,1 0-1,-1 0 1,1 0 0,3-8 0,-3 8 6,0 0 1,0 0-1,0-1 0,0 1 1,-1-1-1,0 1 0,-1 0 1,1-1-1,-2-5 1,1-2 3,1-54 1081,-3 68-1044,-1 1-1,1 0 0,0 0 0,0 0 1,0 0-1,0 1 0,0 0 1,1-1-1,-1 1 0,1 0 0,-1 0 1,-2 6-1,-6 4-32,-12 12-15,7-9-1,0 1 0,1 1-1,1 0 1,0 1-1,-11 24 1,24-43 1,0 5 1,-2 0 1,1-1 0,-1 1 0,1-1-1,-1 0 1,0 0 0,-1 0-1,1 0 1,-1 0 0,-4 3 0,7-6 4,1-2-10,0-4-68,0-1 0,1 1-1,-1 0 1,1 0 0,0-1-1,0 1 1,1 0 0,-1 0-1,1 0 1,0 0 0,1 1-1,3-7 1,52-70 100,-40 53-12,1 1 1,28-29-1,-40 51-10,-6 5-6,0-1 1,-1 1 0,1 0 0,0-1 0,-1 1-1,1 0 1,-1-1 0,1 1 0,0-1-1,-1 1 1,1-1 0,-1 0 0,1 1 0,-1-1-1,0 1 1,1-1 0,-1 0 0,0 1 0,1-1-1,-1 0 1,0 1 0,0-1 0,0 0 0,1 0-1,-1 1 1,0-2 0,0 1 464,12 44-386,-3-22-59,0-1 0,1 0 0,23 34-1,11 19-25,-42-68-753,-1 0-1,1 0 1,-1 0-1,0 0 0,-1 0 1,1 1-1,-1-1 1,-1 8-1,1-10 355,0 25-4653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1T13:14:48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3137,'0'0'12392,"27"0"-12096,452 4 1924,-274 13-1477,0 0-472,20 0 324,-217-17-237,18 3-1537,-25-2 949,0 0 0,0-1 0,-1 1 0,1 0 0,0 0 0,0 0 0,-1 0 0,1 0 0,-1 0 0,1 1 0,-1-1 0,0 0 1,1 0-1,-1 0 0,0 0 0,0 0 0,0 1 0,0-1 0,0 0 0,0 0 0,0 2 0,-1 15-5098,-4-1-2710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2134 1824,'0'0'5198,"28"0"-4660,30-5 575,1-3-1,101-33 0,-84 19-721,1026-309 1152,-312 87-1158,444-151 571,-10-40-966,-403 140 107,-757 274-86,395-149 167,-448 163-122,-9 5-36,2 0-1,-2 0 0,2 1 0,-2-1 1,2 1-1,-2-1 0,2 1 1,3 0-1,-8 0 302,1 0-318,0 1-1,0-1 0,0 1 1,-1-1-1,1 1 1,0-2-1,0 2 1,-1 0-1,1-1 0,0 1 1,0 0-1,-1-1 1,1 1-1,0 0 1,-1-1-1,1 1 0,0 0 1,-1 0-1,1-1 1,0 1-1,0 0 1,-1 0-1,1 0 0,0 0 1,-1-1-1,1 1 1,-1 0-1,-366-127-523,365 124 77,14 0 346,14 1 129,-8 3 2,-1 1 0,0 2 0,0 0 0,0 1 0,0 2 0,17 8 0,-23-10 15,1 2-1,-1 0 1,1 1-1,-2 0 0,0 1 1,0 1-1,0 0 1,0 1-1,10 16 0,-16-21 12,-2-1-1,1 0 1,-1 1-1,0 1 1,0-1-1,0-1 1,-1 2-1,1 0 1,-1-1-1,0 1 1,0 11-1,-2 77 984,1-94-1034,-1 6 14,-1 1 1,0 0 0,0-2 0,-1 2 0,1-1 0,-1 0 0,0 0 0,-1 0 0,1 0 0,0-2 0,-2 2 0,1-1 0,0-1 0,-1 0 0,1 1 0,-1-1 0,0-1 0,-9 6 0,-6 6-133,-1-1 0,-2-1 0,-30 13 0,28-18-690,0 1 1,0-5 0,-45 7-1,35-8-1096,-29 4-3785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1T13:14:48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1 4761,'0'0'12223,"20"9"-11949,42 28-193,-44-27-53,0 0-1,-1 1 0,0 1 1,0 1-1,19 19 1,-34-28 45,1 0 1,0 0 0,-1 1-1,0-1 1,0 1-1,0-1 1,0 1 0,-1 0-1,0 0 1,0 0 0,0-1-1,0 9 1,-3 68 434,0-39-569,3-38 111,-1 0-1,0-1 1,0 1 0,-1 0 0,1-1-1,-1 1 1,1-1 0,-1 1-1,0 0 1,-1-1 0,1 0-1,-4 7 1,1-6 61,0 0 0,0-1 0,-1 1 0,1-1 0,-1 0 0,0 0 0,0 0-1,-6 1 1,-22 11 312,-55 16-1,67-25-510,-1 1 1,1 0-1,0 2 1,1 0-1,0 2 1,0 0-1,-28 23 0,46-32-303,1 0 0,0 1 0,-1 0-1,1-1 1,1 1 0,-1 0-1,0-1 1,1 1 0,-1 0 0,1 0-1,0-1 1,0 1 0,0 0 0,0 0-1,0 0 1,2 3 0,-2 8-4055,0 3-3281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1T13:14:50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 1079 5977,'6'-6'10951,"-6"-872"-9780,-12 759-890,12 118-281,0 0 1,0 0-1,0 0 0,0 0 0,0 0 1,0 0-1,0 0 0,0 0 1,0 0-1,0 0 0,0 0 1,-1 1-1,1-1 0,0 0 1,-1 0-1,1 0 0,-1 0 1,1 0-1,-1 1 0,1-1 0,-1 0 1,1 0-1,-1 1 0,0-1 1,0 0-1,1 1 0,-1-1 1,0 1-1,-1-1 0,1 1 39,-30 4 629,-26 46-641,-9 9-98,49-46 1,17-13 66,0 0 0,0 0 0,-1 0 0,1 0 0,0 0 0,0 0 0,-1 0 0,1-1 0,0 1 0,0 0 0,-1 0 0,1 0 0,0 0 0,0 0 0,-1 0 0,1 0 0,0-1 0,0 1 0,0 0 0,-1 0 0,1 0 0,0 0 0,0-1 0,0 1 0,0 0 0,-1 0 0,1 0 0,0-1 0,0 1 0,0 0 0,0 0 0,0-1 0,0 1 0,0 0 0,0 0 0,0-1 0,0 1 0,0 0 0,4-40-227,-2 36 228,0 0 1,0 1 0,0-1-1,1 1 1,-1 0 0,1 0-1,0 0 1,0 0 0,0 0 0,0 1-1,0-1 1,5-1 0,20-22-7,-25 23 9,0 0 0,0 1 0,0-1 0,0 1-1,1-1 1,-1 1 0,1 0 0,4-1 0,22-16-7,-28 17 4,0 0 0,1 0 0,-1 0 0,1 0 0,0 1 0,-1-1 0,1 1 0,0 0 0,0-1 0,0 1 0,0 0 0,0 1 0,0-1 0,0 1 0,0-1 0,0 1 0,0 0 0,1 0 0,-1 0 0,0 1 0,0-1 0,0 1 0,0-1 0,0 1 0,0 0 0,0 0 0,0 1 0,0-1 0,-1 1 0,1-1 0,0 1 0,2 2 0,9 8 107,0 0 0,-1 1-1,-1 0 1,17 24 0,-4-6-99,-15-20-17,47 60 22,-54-66-300,1 1-1,-1 0 1,0 0-1,-1 0 1,1 0 0,-1 1-1,0-1 1,-1 0-1,1 1 1,-1 0-1,0 7 1,-1 15-3690,0-3-1645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1T13:14:53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1223 6977,'0'0'3304,"15"1"-3200,-11-4 2674,-2-32-2121,2 1 0,12-52 0,5-39-84,-16-51-138,2-16-268,-4-65 92,-5 136 607,2 123-841,0 0 0,0 1-1,0-1 1,0 0-1,0 0 1,0 1-1,-1-1 1,1 0 0,-1 0-1,0 0 1,0 0-1,0 0 1,-1 3-1,-103 57-40,50-34 10,56-84-138,13 30 132,1 0 0,2 2 1,0 0-1,38-39 0,-21 25 7,-25 25-1,-7 9 3,1 1 0,-1-1 0,1 0 0,0 1 0,0 0 0,0-1 0,0 1 0,0 1 0,1-1 0,-1 0 0,1 1 0,0 0 0,0 0 0,6-3 0,-9 5 274,1 4-260,0 1 0,1-1 0,-1 0-1,1 0 1,0-1 0,0 1 0,1 0 0,-1-1 0,1 0 0,-1 0 0,1 0 0,4 2 0,4 5 10,4 3-64,-1 0 0,-1 1 0,0 1 0,-1 0 0,-1 1 0,0 1 0,-1 0 0,-1 0 1,0 1-1,-1 0 0,-1 1 0,10 37 0,-11-23-2868,4 50 1,-10-38-4241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1T13:15:50.249"/>
    </inkml:context>
    <inkml:brush xml:id="br0">
      <inkml:brushProperty name="width" value="0.05" units="cm"/>
      <inkml:brushProperty name="height" value="0.05" units="cm"/>
      <inkml:brushProperty name="color" value="#568D11"/>
    </inkml:brush>
  </inkml:definitions>
  <inkml:trace contextRef="#ctx0" brushRef="#br0">0 245 656,'0'0'13919,"26"0"-13858,-10 0-29,97 0 772,218-26 1,-241 7-488,-61 11-208,1 1 0,1 2 0,44-2 0,68-1 191,6 3-90,-148 5-201,0 0 12,3 0 21,135 0-17,-139 0-23,1-1 0,0 0 0,-1 0-1,1 1 1,-1-1 0,1 0 0,-1 0 0,1 0 0,-1 0 0,1 0-1,-1 0 1,0 0 0,1 0 0,-1 0 0,0 0 0,0 0-1,0 0 1,0 0 0,0 0 0,0 0 0,0 0 0,0 0 0,0 0-1,-1-1 1,1-3 23,-1 2-22,1 1 1,0-1 0,-1 0-1,0 1 1,0-1-1,0 1 1,0-1-1,0 1 1,0-1 0,-1 1-1,1 0 1,-1 0-1,0 0 1,1 0 0,-1 0-1,0 0 1,0 0-1,0 1 1,-3-3 0,-54-30 76,21 13-38,-16-7 380,65 30-417,-1 0-3,0 0 0,-1 0-1,1 1 1,-1 0 0,13 7 0,-19-8 12,12 8-17,0 0 1,-1 2 0,17 16-1,-28-25 34,0-1 0,-1 1 0,0 0 0,1 0 0,-1 0 0,0 0 0,0 0 0,-1 0 0,1 0 0,-1 1 0,0-1 0,1 1 0,-1-1 0,-1 1 0,1-1 0,0 1 0,-1-1 0,0 1 0,0 0 0,0-1 0,0 1 0,-1 0 0,-1 6 0,-1-6 21,0-1-1,-1 1 1,1-1-1,-1 0 0,1 0 1,-1-1-1,0 1 1,0-1-1,-1 1 1,1-1-1,0 0 1,-1-1-1,-8 3 1,-16 8 111,-2 4-103,20-11-475,1 0-1,0 0 1,0 2 0,-15 11 0,-27 26-5921,32-26 509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1T13:15:52.554"/>
    </inkml:context>
    <inkml:brush xml:id="br0">
      <inkml:brushProperty name="width" value="0.05" units="cm"/>
      <inkml:brushProperty name="height" value="0.05" units="cm"/>
      <inkml:brushProperty name="color" value="#568D11"/>
    </inkml:brush>
  </inkml:definitions>
  <inkml:trace contextRef="#ctx0" brushRef="#br0">71 1042 5593,'0'0'1801,"3"0"-2055,6-5 7864,10-121-6907,-13-131-266,1-25-282,-7-72 61,0 355-193,0-1 0,0 0 0,0 0 1,0 0-1,0 0 0,0 1 0,0-1 1,0 0-1,0 0 0,0 0 0,0 0 0,0 1 1,0-1-1,0 0 0,0 0 0,0 0 0,0 0 1,0 0-1,0 1 0,0-1 0,0 0 1,0 0-1,1 0 0,-1 0 0,0 0 0,0 0 1,0 0-1,0 1 0,0-1 0,1 0 0,-1 0 1,0 0-1,0 0 0,0 0 0,0 0 1,0 0-1,1 0 0,-1 0 0,0 0 0,0 0 1,0 0-1,0 0 0,1 0 0,-1 0 0,0 0 1,0 0-1,0 0 0,0 0 0,0 0 1,1 0-1,-1 0 0,0 0 0,0 0 0,0 0 1,0-1-1,0 1 0,1 0 0,-1 0 0,-1 4-3,0 1-1,0-1 0,0 1 0,-1-1 1,1 0-1,-1 0 0,0 0 0,0 0 0,-1 0 1,1 0-1,-1 0 0,0-1 0,0 0 0,-4 5 1,-16 21-8,-37 72 22,56-92-128,7-19-23,-4-7 93,2 0-1,4-33 0,-3 43 25,0 0 1,0 0-1,1 1 0,0-1 1,0 0-1,1 1 1,-1 0-1,1 0 0,8-10 1,2-4-6,-13 18 3,0 0 1,0 0-1,0 1 1,0-1 0,0 0-1,1 0 1,-1 1-1,0-1 1,1 1-1,-1-1 1,1 1-1,0 0 1,-1-1-1,1 1 1,0 0-1,0 0 1,0 0 0,0 0-1,0 1 1,0-1-1,0 0 1,0 1-1,3-1 1,-3 0-6,2-1 4,-2 1-2,3 1 28,-1 0 0,0 1 0,1-1 0,-1 1 0,0 0 0,0 0 0,0 0-1,1 1 1,-1-1 0,-1 1 0,1 0 0,0 0 0,0 1 0,-1-1 0,1 1 0,5 5 0,-1 2 25,0-1 1,-1 1 0,-1 0-1,8 16 1,11 14 174,1 0-210,-20-30-240,0 0 0,0-1 0,0 0 0,2 0-1,-1-1 1,1 0 0,12 10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1T13:15:54.649"/>
    </inkml:context>
    <inkml:brush xml:id="br0">
      <inkml:brushProperty name="width" value="0.05" units="cm"/>
      <inkml:brushProperty name="height" value="0.05" units="cm"/>
      <inkml:brushProperty name="color" value="#568D11"/>
    </inkml:brush>
  </inkml:definitions>
  <inkml:trace contextRef="#ctx0" brushRef="#br0">225 1046 3121,'0'0'9318,"0"-30"-6542,-1-81-2415,7-191 265,-2 5 35,-7 157-520,3 62-197,0 47 335,0 27 248,0 11 376,-1-4-900,0 0-1,0 0 1,-1 0 0,1-1-1,-1 1 1,1-1-1,-1 1 1,0-1-1,0 0 1,0 1-1,-1-1 1,1 0 0,0 0-1,-1-1 1,1 1-1,-4 1 1,-47 27 3,39-22-4,0 1-1,1 0 1,0 1 0,-18 18 0,18-12-2,12-14 1,-1 1-1,0 0 1,0-1-1,0 1 0,0-1 1,0 0-1,0 1 1,-1-1-1,1 0 1,-1-1-1,1 1 0,-1 0 1,0-1-1,-4 2 1,2-2-7,4-1-28,1-4-357,0 1 378,1-1 1,0 0-1,0 1 1,0-1 0,0 1-1,0-1 1,1 1-1,-1-1 1,1 1 0,0 0-1,0 0 1,3-4-1,40-38 7,-4 3 6,-31 30-1,1 0 0,0 1 0,1 1 0,1 0 0,0 0 0,19-11 0,-3 2-7,-23 19 7,-1 0 4,-4 0 375,4 1-350,0 1 0,0 1-1,0-1 1,-1 1 0,1-1-1,-1 2 1,1-1 0,-1 0 0,0 1-1,-1-1 1,6 8 0,8 4 23,137 122 123,-147-131-546,-1 0-1,0 0 1,0 1 0,0 0 0,-1 0-1,0 0 1,-1 1 0,5 10 0,-6 3-4123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1T13:16:35.984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0 27 7706,'0'0'1864,"11"4"-2243,-6-3 7310,-1-1-6937,17 1 18,0-2-1,0 0 1,-1-1-1,40-9 1,-43 6-1178,0 2 0,29-4 0,-34 6-1088,-2-1-1415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1T13:16:36.778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0 0 5497,'0'0'5493,"3"1"-5423,54 3 1630,4-5-3469,-12 0-3701,-34 1 1141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1T13:16:37.479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0 0 5753,'0'0'4409,"9"0"-4209,131 0 992,-79 0-4884,-45 0-129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31T13:16:38.318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0 0 3569,'0'0'6013,"11"10"-4665,31 10 1179,-23-12-2291,0 1-1,-1 1 1,0 1-1,19 15 1,-21-13-86,-10-8-44,1 0-1,-1 0 1,0 1 0,0 0-1,0 0 1,-1 0-1,8 13 1,-12-17 36,-1 0-1,1 0 1,-1 0 0,1 0 0,-1 1-1,0-1 1,0 0 0,0 0 0,0 0-1,0 0 1,-1 1 0,1-1-1,-1 0 1,1 0 0,-1 0 0,0 0-1,0 0 1,0 0 0,0 0-1,0 0 1,0 0 0,0-1 0,-1 1-1,1 0 1,-3 2 0,-36 29 613,-21 18-146,55-45-996,1 0 0,0 0 0,-1 1 0,2 0 0,-1 0 0,1 0 0,-4 9-1,3-4-2255,-5-2-2446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CCEED-E5F4-4698-B012-83262916D7BD}" type="datetimeFigureOut">
              <a:rPr lang="en-US" noProof="0" smtClean="0"/>
              <a:t>9/6/2021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D2F9AB-3C90-481E-8C34-4F549BF455D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91717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912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243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142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3F5E87B9-671E-49D0-ABAE-F4EF7032E1FC}" type="datetime1">
              <a:rPr lang="en-US" smtClean="0"/>
              <a:t>9/6/2021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3FB45199-F13E-4CB5-AF62-71432CD48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/>
              <a:t>Introduction to Deep Learning // Angelo Ziletti, PhD // January 2021</a:t>
            </a:r>
          </a:p>
        </p:txBody>
      </p:sp>
    </p:spTree>
    <p:extLst>
      <p:ext uri="{BB962C8B-B14F-4D97-AF65-F5344CB8AC3E}">
        <p14:creationId xmlns:p14="http://schemas.microsoft.com/office/powerpoint/2010/main" val="3800925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with Ca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842E67-35F4-4EC2-B5B4-6D02111EDA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1959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553049D-F1F2-4E3C-B0A3-D2BCB35B18A8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8047164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91EB1F-E7C6-4FF7-BE74-BEF6056BA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4457" y="457200"/>
            <a:ext cx="3790884" cy="1600200"/>
          </a:xfrm>
        </p:spPr>
        <p:txBody>
          <a:bodyPr anchor="b">
            <a:normAutofit/>
          </a:bodyPr>
          <a:lstStyle>
            <a:lvl1pPr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B7143-9C17-4A62-9B23-F2717C5008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EE2238DE-2ACB-4C26-8E79-5ABDBDA57A68}" type="datetime1">
              <a:rPr lang="en-US" noProof="0" smtClean="0"/>
              <a:t>9/6/2021</a:t>
            </a:fld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0075C-AB97-4D80-BF0E-6D96D0A8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8C645043-BE6A-4D32-ACA9-AB593DA6BC9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44457" y="2057400"/>
            <a:ext cx="3791456" cy="38623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3D444C08-6A3A-4BFB-9494-43F3DE33E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/>
              <a:t>Introduction to Deep Learning // Angelo Ziletti, PhD // January 2021</a:t>
            </a:r>
          </a:p>
        </p:txBody>
      </p:sp>
    </p:spTree>
    <p:extLst>
      <p:ext uri="{BB962C8B-B14F-4D97-AF65-F5344CB8AC3E}">
        <p14:creationId xmlns:p14="http://schemas.microsoft.com/office/powerpoint/2010/main" val="1445521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B241-308F-4C52-ADA3-C555E02C9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596C2E-8DEC-4679-9704-7A35A17D6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C633-B66B-47EB-8AD0-F393084CDB22}" type="datetime1">
              <a:rPr lang="en-US" smtClean="0"/>
              <a:t>9/6/2021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31F49-26EC-40C9-AD0B-F0F8820BA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Deep Learning // Angelo Ziletti, PhD // January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D381ED-EB7A-42CA-8DC1-B39809B0E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4736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with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842E67-35F4-4EC2-B5B4-6D02111EDA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1959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553049D-F1F2-4E3C-B0A3-D2BCB35B18A8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244562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91EB1F-E7C6-4FF7-BE74-BEF6056BA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5530" y="457200"/>
            <a:ext cx="3577394" cy="1600200"/>
          </a:xfrm>
        </p:spPr>
        <p:txBody>
          <a:bodyPr anchor="b">
            <a:normAutofit/>
          </a:bodyPr>
          <a:lstStyle>
            <a:lvl1pPr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B7143-9C17-4A62-9B23-F2717C5008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C8E0D416-C1E5-4337-807F-47BB046C1474}" type="datetime1">
              <a:rPr lang="en-US" noProof="0" smtClean="0"/>
              <a:t>9/6/2021</a:t>
            </a:fld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0075C-AB97-4D80-BF0E-6D96D0A8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8C645043-BE6A-4D32-ACA9-AB593DA6BC9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55530" y="2057400"/>
            <a:ext cx="3577934" cy="38623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06000" indent="-306000">
              <a:defRPr/>
            </a:lvl2pPr>
            <a:lvl3pPr marL="306000" indent="-306000">
              <a:defRPr/>
            </a:lvl3pPr>
            <a:lvl4pPr marL="306000" indent="-306000">
              <a:defRPr/>
            </a:lvl4pPr>
            <a:lvl5pPr marL="306000" indent="-306000">
              <a:defRPr/>
            </a:lvl5pPr>
          </a:lstStyle>
          <a:p>
            <a:pPr marL="216000" lvl="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§"/>
            </a:pPr>
            <a:r>
              <a:rPr lang="en-US" noProof="0"/>
              <a:t>Click to edit Master text styles</a:t>
            </a:r>
          </a:p>
          <a:p>
            <a:pPr marL="216000" lvl="1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§"/>
            </a:pPr>
            <a:r>
              <a:rPr lang="en-US" noProof="0"/>
              <a:t>Second level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FE695AAC-8311-4518-A219-DE58BF92A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/>
              <a:t>Introduction to Deep Learning // Angelo Ziletti, PhD // January 2021</a:t>
            </a:r>
          </a:p>
        </p:txBody>
      </p:sp>
    </p:spTree>
    <p:extLst>
      <p:ext uri="{BB962C8B-B14F-4D97-AF65-F5344CB8AC3E}">
        <p14:creationId xmlns:p14="http://schemas.microsoft.com/office/powerpoint/2010/main" val="917956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9868" y="5356067"/>
            <a:ext cx="3625595" cy="1000782"/>
          </a:xfrm>
          <a:solidFill>
            <a:srgbClr val="465359"/>
          </a:solidFill>
        </p:spPr>
        <p:txBody>
          <a:bodyPr lIns="91440" tIns="0" rIns="91440" bIns="0">
            <a:normAutofit/>
          </a:bodyPr>
          <a:lstStyle>
            <a:lvl1pPr marL="0" indent="0" algn="ctr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9869" y="453642"/>
            <a:ext cx="3625595" cy="4826023"/>
          </a:xfrm>
          <a:solidFill>
            <a:schemeClr val="accent1"/>
          </a:solidFill>
        </p:spPr>
        <p:txBody>
          <a:bodyPr tIns="0" bIns="0" anchor="ctr" anchorCtr="0">
            <a:noAutofit/>
          </a:bodyPr>
          <a:lstStyle>
            <a:lvl1pPr algn="ctr"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9766" y="453642"/>
            <a:ext cx="7602421" cy="5903207"/>
          </a:xfrm>
          <a:solidFill>
            <a:schemeClr val="bg1">
              <a:lumMod val="85000"/>
            </a:schemeClr>
          </a:solidFill>
        </p:spPr>
        <p:txBody>
          <a:bodyPr lIns="457200" tIns="457200" anchor="ctr" anchorCtr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>
            <a:lvl1pPr>
              <a:defRPr/>
            </a:lvl1pPr>
          </a:lstStyle>
          <a:p>
            <a:fld id="{091E9364-2F8C-4CCF-A6ED-193B908CF801}" type="datetime1">
              <a:rPr lang="en-US" smtClean="0"/>
              <a:t>9/6/2021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/>
              <a:t>Introduction to Deep Learning // Angelo Ziletti, PhD // January 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0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a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62545" y="5356067"/>
            <a:ext cx="10082919" cy="1000782"/>
          </a:xfrm>
          <a:solidFill>
            <a:srgbClr val="465359"/>
          </a:solidFill>
        </p:spPr>
        <p:txBody>
          <a:bodyPr lIns="91440" tIns="0" rIns="91440" bIns="0">
            <a:normAutofit/>
          </a:bodyPr>
          <a:lstStyle>
            <a:lvl1pPr marL="0" indent="0" algn="ctr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45" y="453642"/>
            <a:ext cx="10082919" cy="4826023"/>
          </a:xfrm>
          <a:solidFill>
            <a:schemeClr val="accent1"/>
          </a:solidFill>
        </p:spPr>
        <p:txBody>
          <a:bodyPr tIns="0" bIns="0" anchor="ctr" anchorCtr="0">
            <a:noAutofit/>
          </a:bodyPr>
          <a:lstStyle>
            <a:lvl1pPr algn="ctr"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9766" y="453642"/>
            <a:ext cx="1123027" cy="5903207"/>
          </a:xfrm>
          <a:solidFill>
            <a:schemeClr val="bg1">
              <a:lumMod val="85000"/>
            </a:schemeClr>
          </a:solidFill>
        </p:spPr>
        <p:txBody>
          <a:bodyPr lIns="457200" tIns="457200" anchor="ctr" anchorCtr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>
            <a:lvl1pPr>
              <a:defRPr/>
            </a:lvl1pPr>
          </a:lstStyle>
          <a:p>
            <a:fld id="{7F174402-D21D-4914-932E-CB0B4216C977}" type="datetime1">
              <a:rPr lang="en-US" smtClean="0"/>
              <a:t>9/6/2021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/>
              <a:t>Introduction to Deep Learning // Angelo Ziletti, PhD // January 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4554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1F13A5-61B9-419A-9B13-8BD37BE2841E}"/>
              </a:ext>
            </a:extLst>
          </p:cNvPr>
          <p:cNvSpPr/>
          <p:nvPr userDrawn="1"/>
        </p:nvSpPr>
        <p:spPr>
          <a:xfrm>
            <a:off x="446532" y="4199467"/>
            <a:ext cx="11296732" cy="2191098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206A44-565D-4C18-8891-86387B901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226" y="4262316"/>
            <a:ext cx="9391524" cy="98833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B084B74-38B3-42C8-B8E4-A0D13B059E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1325" y="606425"/>
            <a:ext cx="11304588" cy="35369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F22525-79A2-451F-9944-47D4183A45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518836A8-9785-48F1-A3D9-D579B0C93FF9}" type="datetime1">
              <a:rPr lang="en-US" noProof="0" smtClean="0"/>
              <a:t>9/6/2021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B8C25-AF44-4D9D-A667-69D9A92B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54790-C8AC-4CF8-8E89-80C5C90F3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/>
              <a:t>Introduction to Deep Learning // Angelo Ziletti, PhD // January 2021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EB5327-3B98-4D40-987B-863866194F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58863" y="5303610"/>
            <a:ext cx="9391888" cy="614363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>
                    <a:lumMod val="75000"/>
                  </a:schemeClr>
                </a:solidFill>
              </a:defRPr>
            </a:lvl1pPr>
            <a:lvl2pPr marL="3240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05299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1DAD2D-F24A-4123-8055-63B2C443D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8C381-A6CD-4647-8627-A19D6E9D5CCA}" type="datetime1">
              <a:rPr lang="en-US" smtClean="0"/>
              <a:t>9/6/2021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4376A-3F42-4D11-9153-72C93E86D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Deep Learning // Angelo Ziletti, PhD // January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B64988-BEFA-4FF9-8867-2E3D387E5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picture containing building, sitting, fireplace, brick&#10;&#10;Description automatically generated">
            <a:extLst>
              <a:ext uri="{FF2B5EF4-FFF2-40B4-BE49-F238E27FC236}">
                <a16:creationId xmlns:a16="http://schemas.microsoft.com/office/drawing/2014/main" id="{B2C0EB8D-0C3A-4801-841D-B9DEE7D5BE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763" t="6787" r="6100" b="4727"/>
          <a:stretch/>
        </p:blipFill>
        <p:spPr>
          <a:xfrm>
            <a:off x="0" y="0"/>
            <a:ext cx="12192000" cy="633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5976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1DAD2D-F24A-4123-8055-63B2C443D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B4FA-D784-4A48-884F-3D101F4E68BF}" type="datetime1">
              <a:rPr lang="en-US" smtClean="0"/>
              <a:t>9/6/2021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4376A-3F42-4D11-9153-72C93E86D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Deep Learning // Angelo Ziletti, PhD // January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B64988-BEFA-4FF9-8867-2E3D387E5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picture containing building, sitting, fireplace, brick&#10;&#10;Description automatically generated">
            <a:extLst>
              <a:ext uri="{FF2B5EF4-FFF2-40B4-BE49-F238E27FC236}">
                <a16:creationId xmlns:a16="http://schemas.microsoft.com/office/drawing/2014/main" id="{B2C0EB8D-0C3A-4801-841D-B9DEE7D5BE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763" t="6787" r="6100" b="4727"/>
          <a:stretch/>
        </p:blipFill>
        <p:spPr>
          <a:xfrm>
            <a:off x="0" y="0"/>
            <a:ext cx="12192000" cy="6334298"/>
          </a:xfrm>
          <a:prstGeom prst="rect">
            <a:avLst/>
          </a:prstGeom>
        </p:spPr>
      </p:pic>
      <p:pic>
        <p:nvPicPr>
          <p:cNvPr id="6" name="Picture 5" descr="A picture containing grass, photo, field, star&#10;&#10;Description automatically generated">
            <a:extLst>
              <a:ext uri="{FF2B5EF4-FFF2-40B4-BE49-F238E27FC236}">
                <a16:creationId xmlns:a16="http://schemas.microsoft.com/office/drawing/2014/main" id="{A1D4A3AE-0630-41EF-9CA1-14EB842A64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4940" y="445577"/>
            <a:ext cx="11222120" cy="536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92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EA981544-2F9D-42E8-B56D-58B903538A2E}" type="datetime1">
              <a:rPr lang="en-US" smtClean="0"/>
              <a:t>9/6/2021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D5D91A8B-765C-4E59-8109-94DA4EA5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/>
              <a:t>Introduction to Deep Learning // Angelo Ziletti, PhD // January 2021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0F318B-B2C4-4893-95F3-E1AB652A1F17}"/>
              </a:ext>
            </a:extLst>
          </p:cNvPr>
          <p:cNvSpPr>
            <a:spLocks noChangeAspect="1"/>
          </p:cNvSpPr>
          <p:nvPr userDrawn="1"/>
        </p:nvSpPr>
        <p:spPr>
          <a:xfrm>
            <a:off x="440286" y="614407"/>
            <a:ext cx="11309338" cy="70004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4FB09F2-FC78-4161-B5F8-C064B938BE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530651"/>
          </a:xfrm>
        </p:spPr>
        <p:txBody>
          <a:bodyPr/>
          <a:lstStyle>
            <a:lvl1pPr>
              <a:defRPr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8CB40EA-D0BA-41DA-91DE-15B4C161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02200"/>
            <a:ext cx="11029615" cy="4456600"/>
          </a:xfrm>
        </p:spPr>
        <p:txBody>
          <a:bodyPr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8494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185F40E-7EE4-447F-ADFC-B42EF7614FEF}" type="datetime1">
              <a:rPr lang="en-US" noProof="0" smtClean="0"/>
              <a:t>9/6/2021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Introduction to Deep Learning // Angelo Ziletti, PhD // January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59F479D-7533-4EEF-A06F-7CD2FE3DB90D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07033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0CE4CA-34EA-472D-A23C-1DE165FCAA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FFC05C5E-FD3E-44D3-B8B3-F96826F4E92E}" type="datetime1">
              <a:rPr lang="en-US" noProof="0" smtClean="0"/>
              <a:t>9/6/2021</a:t>
            </a:fld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AC1173-613F-48B1-B860-00397875F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94036C93-814B-4155-A748-7731CA60A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/>
              <a:t>Introduction to Deep Learning // Angelo Ziletti, PhD // January 2021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4EE69F-D906-40FA-8109-46DF1B1A16FA}"/>
              </a:ext>
            </a:extLst>
          </p:cNvPr>
          <p:cNvSpPr>
            <a:spLocks noChangeAspect="1"/>
          </p:cNvSpPr>
          <p:nvPr userDrawn="1"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C41C5E-3615-4EA8-B8E6-E2B196256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555D9C2-1EA2-4557-9496-E7AEA7A12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464C6A4-3497-4DA5-945D-7A771E383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1C3F39A-C070-4EEB-9285-4EFBEE5FB5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07E4AC67-32FA-4B42-9340-5E57C82F74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3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F22525-79A2-451F-9944-47D4183A45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31CDE745-69DF-43AC-8AB8-78D813B14D48}" type="datetime1">
              <a:rPr lang="en-US" noProof="0" smtClean="0"/>
              <a:t>9/6/2021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B8C25-AF44-4D9D-A667-69D9A92B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54790-C8AC-4CF8-8E89-80C5C90F3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/>
              <a:t>Introduction to Deep Learning // Angelo Ziletti, PhD // January 2021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20220C-6241-4A3B-9017-445FC82876DD}"/>
              </a:ext>
            </a:extLst>
          </p:cNvPr>
          <p:cNvSpPr>
            <a:spLocks noChangeAspect="1"/>
          </p:cNvSpPr>
          <p:nvPr userDrawn="1"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206A44-565D-4C18-8891-86387B901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0412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A4B42F-2C80-4037-BF8E-C209D59D93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35376"/>
            <a:ext cx="2844799" cy="365125"/>
          </a:xfrm>
        </p:spPr>
        <p:txBody>
          <a:bodyPr/>
          <a:lstStyle/>
          <a:p>
            <a:fld id="{4FF8E495-1E46-4D3B-A04E-A14A73D9002D}" type="datetime1">
              <a:rPr lang="en-US" noProof="0" smtClean="0"/>
              <a:t>9/6/2021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56474-3A38-4097-8649-FAF662D8C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35376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F907DD0-6A5F-4994-AB77-82E297226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35376"/>
            <a:ext cx="6818262" cy="365125"/>
          </a:xfrm>
        </p:spPr>
        <p:txBody>
          <a:bodyPr/>
          <a:lstStyle/>
          <a:p>
            <a:pPr algn="l"/>
            <a:r>
              <a:rPr lang="en-US" noProof="0"/>
              <a:t>Introduction to Deep Learning // Angelo Ziletti, PhD // January 2021</a:t>
            </a:r>
          </a:p>
        </p:txBody>
      </p:sp>
    </p:spTree>
    <p:extLst>
      <p:ext uri="{BB962C8B-B14F-4D97-AF65-F5344CB8AC3E}">
        <p14:creationId xmlns:p14="http://schemas.microsoft.com/office/powerpoint/2010/main" val="290211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BF3AA-AA64-40B2-94AA-203129687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B41D6844-0573-41F7-B073-DFB41F12D493}" type="datetime1">
              <a:rPr lang="en-US" noProof="0" smtClean="0"/>
              <a:t>9/6/2021</a:t>
            </a:fld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444EA1-5452-4A23-B72D-9B65C311F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A5BB48A-749C-4DBB-8723-91ACE9CEA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/>
              <a:t>Introduction to Deep Learning // Angelo Ziletti, PhD // January 2021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F70AE1-0373-4B8E-9C6F-A87681145315}"/>
              </a:ext>
            </a:extLst>
          </p:cNvPr>
          <p:cNvSpPr>
            <a:spLocks noChangeAspect="1"/>
          </p:cNvSpPr>
          <p:nvPr userDrawn="1"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4CFD6FA-0DEF-4E30-82DA-0BAB26B41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01EE411-05BB-43B4-BF85-422243003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t" anchorCtr="0">
            <a:no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C2A48C1-57D3-4A3D-B843-6ACC41EEE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2279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B7143-9C17-4A62-9B23-F2717C5008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6F886EB3-3969-440E-AF86-FDBC84EF5070}" type="datetime1">
              <a:rPr lang="en-US" noProof="0" smtClean="0"/>
              <a:t>9/6/2021</a:t>
            </a:fld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0075C-AB97-4D80-BF0E-6D96D0A8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D740D193-BF72-46A1-AFE9-DA960BABE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/>
              <a:t>Introduction to Deep Learning // Angelo Ziletti, PhD // January 2021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47352EA-4890-4FE1-97BD-8CCB09F58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EEBAE269-6AC1-4BFB-8694-696AFD04DC84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67E35A4-831E-477F-9962-C62C2A6492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8106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842E67-35F4-4EC2-B5B4-6D02111EDA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42275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553049D-F1F2-4E3C-B0A3-D2BCB35B18A8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8047164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91EB1F-E7C6-4FF7-BE74-BEF6056BA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529" y="457200"/>
            <a:ext cx="3790884" cy="1600200"/>
          </a:xfrm>
        </p:spPr>
        <p:txBody>
          <a:bodyPr anchor="b">
            <a:normAutofit/>
          </a:bodyPr>
          <a:lstStyle>
            <a:lvl1pPr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C935A1-3DFF-457D-8C70-E337C3D84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8529" y="2057400"/>
            <a:ext cx="3790884" cy="3811588"/>
          </a:xfrm>
        </p:spPr>
        <p:txBody>
          <a:bodyPr anchor="t" anchorCtr="0"/>
          <a:lstStyle>
            <a:lvl1pPr marL="216000" indent="-216000">
              <a:lnSpc>
                <a:spcPct val="90000"/>
              </a:lnSpc>
              <a:buFont typeface="Wingdings" panose="05000000000000000000" pitchFamily="2" charset="2"/>
              <a:buChar char="§"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B7143-9C17-4A62-9B23-F2717C5008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DA8334C4-AA4F-4DD2-AC89-C3334788CFAA}" type="datetime1">
              <a:rPr lang="en-US" noProof="0" smtClean="0"/>
              <a:t>9/6/2021</a:t>
            </a:fld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0075C-AB97-4D80-BF0E-6D96D0A8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A620A17C-5577-4021-9044-146DC609E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/>
              <a:t>Introduction to Deep Learning // Angelo Ziletti, PhD // January 2021</a:t>
            </a:r>
          </a:p>
        </p:txBody>
      </p:sp>
    </p:spTree>
    <p:extLst>
      <p:ext uri="{BB962C8B-B14F-4D97-AF65-F5344CB8AC3E}">
        <p14:creationId xmlns:p14="http://schemas.microsoft.com/office/powerpoint/2010/main" val="2686224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A80C20B-A962-401F-A708-6AB359A92A0B}" type="datetime1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940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Introduction to Deep Learning // Angelo Ziletti, PhD // January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95363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6120"/>
            <a:ext cx="3703320" cy="93600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6120"/>
            <a:ext cx="3703320" cy="93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93872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28" r:id="rId2"/>
    <p:sldLayoutId id="214748374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40" r:id="rId9"/>
    <p:sldLayoutId id="2147483741" r:id="rId10"/>
    <p:sldLayoutId id="2147483745" r:id="rId11"/>
    <p:sldLayoutId id="2147483742" r:id="rId12"/>
    <p:sldLayoutId id="2147483739" r:id="rId13"/>
    <p:sldLayoutId id="2147483751" r:id="rId14"/>
    <p:sldLayoutId id="2147483744" r:id="rId15"/>
    <p:sldLayoutId id="2147483748" r:id="rId16"/>
    <p:sldLayoutId id="2147483750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54" Type="http://schemas.openxmlformats.org/officeDocument/2006/relationships/customXml" Target="../ink/ink15.xml"/><Relationship Id="rId159" Type="http://schemas.openxmlformats.org/officeDocument/2006/relationships/image" Target="../media/image83.png"/><Relationship Id="rId175" Type="http://schemas.openxmlformats.org/officeDocument/2006/relationships/customXml" Target="../ink/ink31.xml"/><Relationship Id="rId7" Type="http://schemas.openxmlformats.org/officeDocument/2006/relationships/image" Target="../media/image5.png"/><Relationship Id="rId162" Type="http://schemas.openxmlformats.org/officeDocument/2006/relationships/customXml" Target="../ink/ink19.xml"/><Relationship Id="rId170" Type="http://schemas.openxmlformats.org/officeDocument/2006/relationships/customXml" Target="../ink/ink26.xml"/><Relationship Id="rId183" Type="http://schemas.openxmlformats.org/officeDocument/2006/relationships/customXml" Target="../ink/ink39.xml"/><Relationship Id="rId191" Type="http://schemas.openxmlformats.org/officeDocument/2006/relationships/customXml" Target="../ink/ink47.xml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7.xml"/><Relationship Id="rId11" Type="http://schemas.openxmlformats.org/officeDocument/2006/relationships/image" Target="../media/image7.png"/><Relationship Id="rId144" Type="http://schemas.openxmlformats.org/officeDocument/2006/relationships/customXml" Target="../ink/ink10.xml"/><Relationship Id="rId149" Type="http://schemas.openxmlformats.org/officeDocument/2006/relationships/image" Target="../media/image78.png"/><Relationship Id="rId157" Type="http://schemas.openxmlformats.org/officeDocument/2006/relationships/image" Target="../media/image82.png"/><Relationship Id="rId178" Type="http://schemas.openxmlformats.org/officeDocument/2006/relationships/customXml" Target="../ink/ink34.xml"/><Relationship Id="rId5" Type="http://schemas.openxmlformats.org/officeDocument/2006/relationships/image" Target="../media/image4.png"/><Relationship Id="rId152" Type="http://schemas.openxmlformats.org/officeDocument/2006/relationships/customXml" Target="../ink/ink14.xml"/><Relationship Id="rId160" Type="http://schemas.openxmlformats.org/officeDocument/2006/relationships/customXml" Target="../ink/ink18.xml"/><Relationship Id="rId165" Type="http://schemas.openxmlformats.org/officeDocument/2006/relationships/customXml" Target="../ink/ink21.xml"/><Relationship Id="rId173" Type="http://schemas.openxmlformats.org/officeDocument/2006/relationships/customXml" Target="../ink/ink29.xml"/><Relationship Id="rId181" Type="http://schemas.openxmlformats.org/officeDocument/2006/relationships/customXml" Target="../ink/ink37.xml"/><Relationship Id="rId186" Type="http://schemas.openxmlformats.org/officeDocument/2006/relationships/customXml" Target="../ink/ink42.xml"/><Relationship Id="rId194" Type="http://schemas.openxmlformats.org/officeDocument/2006/relationships/image" Target="../media/image12.png"/><Relationship Id="rId14" Type="http://schemas.openxmlformats.org/officeDocument/2006/relationships/customXml" Target="../ink/ink6.xml"/><Relationship Id="rId139" Type="http://schemas.openxmlformats.org/officeDocument/2006/relationships/image" Target="../media/image73.png"/><Relationship Id="rId147" Type="http://schemas.openxmlformats.org/officeDocument/2006/relationships/image" Target="../media/image77.png"/><Relationship Id="rId168" Type="http://schemas.openxmlformats.org/officeDocument/2006/relationships/customXml" Target="../ink/ink24.xml"/><Relationship Id="rId8" Type="http://schemas.openxmlformats.org/officeDocument/2006/relationships/customXml" Target="../ink/ink3.xml"/><Relationship Id="rId142" Type="http://schemas.openxmlformats.org/officeDocument/2006/relationships/customXml" Target="../ink/ink9.xml"/><Relationship Id="rId150" Type="http://schemas.openxmlformats.org/officeDocument/2006/relationships/customXml" Target="../ink/ink13.xml"/><Relationship Id="rId155" Type="http://schemas.openxmlformats.org/officeDocument/2006/relationships/image" Target="../media/image81.png"/><Relationship Id="rId163" Type="http://schemas.openxmlformats.org/officeDocument/2006/relationships/image" Target="../media/image10.png"/><Relationship Id="rId171" Type="http://schemas.openxmlformats.org/officeDocument/2006/relationships/customXml" Target="../ink/ink27.xml"/><Relationship Id="rId176" Type="http://schemas.openxmlformats.org/officeDocument/2006/relationships/customXml" Target="../ink/ink32.xml"/><Relationship Id="rId184" Type="http://schemas.openxmlformats.org/officeDocument/2006/relationships/customXml" Target="../ink/ink40.xml"/><Relationship Id="rId189" Type="http://schemas.openxmlformats.org/officeDocument/2006/relationships/customXml" Target="../ink/ink45.xml"/><Relationship Id="rId192" Type="http://schemas.openxmlformats.org/officeDocument/2006/relationships/image" Target="../media/image11.png"/><Relationship Id="rId3" Type="http://schemas.openxmlformats.org/officeDocument/2006/relationships/image" Target="../media/image3.png"/><Relationship Id="rId12" Type="http://schemas.openxmlformats.org/officeDocument/2006/relationships/customXml" Target="../ink/ink5.xml"/><Relationship Id="rId158" Type="http://schemas.openxmlformats.org/officeDocument/2006/relationships/customXml" Target="../ink/ink17.xml"/><Relationship Id="rId140" Type="http://schemas.openxmlformats.org/officeDocument/2006/relationships/customXml" Target="../ink/ink8.xml"/><Relationship Id="rId145" Type="http://schemas.openxmlformats.org/officeDocument/2006/relationships/image" Target="../media/image76.png"/><Relationship Id="rId153" Type="http://schemas.openxmlformats.org/officeDocument/2006/relationships/image" Target="../media/image80.png"/><Relationship Id="rId161" Type="http://schemas.openxmlformats.org/officeDocument/2006/relationships/image" Target="../media/image84.png"/><Relationship Id="rId166" Type="http://schemas.openxmlformats.org/officeDocument/2006/relationships/customXml" Target="../ink/ink22.xml"/><Relationship Id="rId174" Type="http://schemas.openxmlformats.org/officeDocument/2006/relationships/customXml" Target="../ink/ink30.xml"/><Relationship Id="rId179" Type="http://schemas.openxmlformats.org/officeDocument/2006/relationships/customXml" Target="../ink/ink35.xml"/><Relationship Id="rId182" Type="http://schemas.openxmlformats.org/officeDocument/2006/relationships/customXml" Target="../ink/ink38.xml"/><Relationship Id="rId187" Type="http://schemas.openxmlformats.org/officeDocument/2006/relationships/customXml" Target="../ink/ink4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90" Type="http://schemas.openxmlformats.org/officeDocument/2006/relationships/customXml" Target="../ink/ink46.xml"/><Relationship Id="rId15" Type="http://schemas.openxmlformats.org/officeDocument/2006/relationships/image" Target="../media/image9.png"/><Relationship Id="rId10" Type="http://schemas.openxmlformats.org/officeDocument/2006/relationships/customXml" Target="../ink/ink4.xml"/><Relationship Id="rId143" Type="http://schemas.openxmlformats.org/officeDocument/2006/relationships/image" Target="../media/image75.png"/><Relationship Id="rId148" Type="http://schemas.openxmlformats.org/officeDocument/2006/relationships/customXml" Target="../ink/ink12.xml"/><Relationship Id="rId151" Type="http://schemas.openxmlformats.org/officeDocument/2006/relationships/image" Target="../media/image79.png"/><Relationship Id="rId156" Type="http://schemas.openxmlformats.org/officeDocument/2006/relationships/customXml" Target="../ink/ink16.xml"/><Relationship Id="rId164" Type="http://schemas.openxmlformats.org/officeDocument/2006/relationships/customXml" Target="../ink/ink20.xml"/><Relationship Id="rId169" Type="http://schemas.openxmlformats.org/officeDocument/2006/relationships/customXml" Target="../ink/ink25.xml"/><Relationship Id="rId177" Type="http://schemas.openxmlformats.org/officeDocument/2006/relationships/customXml" Target="../ink/ink33.xml"/><Relationship Id="rId185" Type="http://schemas.openxmlformats.org/officeDocument/2006/relationships/customXml" Target="../ink/ink41.xml"/><Relationship Id="rId4" Type="http://schemas.openxmlformats.org/officeDocument/2006/relationships/customXml" Target="../ink/ink1.xml"/><Relationship Id="rId9" Type="http://schemas.openxmlformats.org/officeDocument/2006/relationships/image" Target="../media/image6.png"/><Relationship Id="rId172" Type="http://schemas.openxmlformats.org/officeDocument/2006/relationships/customXml" Target="../ink/ink28.xml"/><Relationship Id="rId180" Type="http://schemas.openxmlformats.org/officeDocument/2006/relationships/customXml" Target="../ink/ink36.xml"/><Relationship Id="rId193" Type="http://schemas.openxmlformats.org/officeDocument/2006/relationships/customXml" Target="../ink/ink48.xml"/><Relationship Id="rId13" Type="http://schemas.openxmlformats.org/officeDocument/2006/relationships/image" Target="../media/image8.png"/><Relationship Id="rId141" Type="http://schemas.openxmlformats.org/officeDocument/2006/relationships/image" Target="../media/image74.png"/><Relationship Id="rId146" Type="http://schemas.openxmlformats.org/officeDocument/2006/relationships/customXml" Target="../ink/ink11.xml"/><Relationship Id="rId167" Type="http://schemas.openxmlformats.org/officeDocument/2006/relationships/customXml" Target="../ink/ink23.xml"/><Relationship Id="rId188" Type="http://schemas.openxmlformats.org/officeDocument/2006/relationships/customXml" Target="../ink/ink44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1.png"/><Relationship Id="rId18" Type="http://schemas.openxmlformats.org/officeDocument/2006/relationships/customXml" Target="../ink/ink105.xml"/><Relationship Id="rId26" Type="http://schemas.openxmlformats.org/officeDocument/2006/relationships/customXml" Target="../ink/ink109.xml"/><Relationship Id="rId3" Type="http://schemas.openxmlformats.org/officeDocument/2006/relationships/image" Target="../media/image87.png"/><Relationship Id="rId21" Type="http://schemas.openxmlformats.org/officeDocument/2006/relationships/image" Target="../media/image95.png"/><Relationship Id="rId34" Type="http://schemas.openxmlformats.org/officeDocument/2006/relationships/customXml" Target="../ink/ink113.xml"/><Relationship Id="rId7" Type="http://schemas.openxmlformats.org/officeDocument/2006/relationships/image" Target="../media/image88.png"/><Relationship Id="rId12" Type="http://schemas.openxmlformats.org/officeDocument/2006/relationships/customXml" Target="../ink/ink102.xml"/><Relationship Id="rId17" Type="http://schemas.openxmlformats.org/officeDocument/2006/relationships/image" Target="../media/image93.png"/><Relationship Id="rId25" Type="http://schemas.openxmlformats.org/officeDocument/2006/relationships/image" Target="../media/image97.png"/><Relationship Id="rId33" Type="http://schemas.openxmlformats.org/officeDocument/2006/relationships/image" Target="../media/image101.png"/><Relationship Id="rId2" Type="http://schemas.openxmlformats.org/officeDocument/2006/relationships/image" Target="../media/image86.png"/><Relationship Id="rId16" Type="http://schemas.openxmlformats.org/officeDocument/2006/relationships/customXml" Target="../ink/ink104.xml"/><Relationship Id="rId20" Type="http://schemas.openxmlformats.org/officeDocument/2006/relationships/customXml" Target="../ink/ink106.xml"/><Relationship Id="rId29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24" Type="http://schemas.openxmlformats.org/officeDocument/2006/relationships/customXml" Target="../ink/ink108.xml"/><Relationship Id="rId32" Type="http://schemas.openxmlformats.org/officeDocument/2006/relationships/customXml" Target="../ink/ink112.xml"/><Relationship Id="rId5" Type="http://schemas.openxmlformats.org/officeDocument/2006/relationships/image" Target="../media/image840.png"/><Relationship Id="rId15" Type="http://schemas.openxmlformats.org/officeDocument/2006/relationships/image" Target="../media/image92.png"/><Relationship Id="rId23" Type="http://schemas.openxmlformats.org/officeDocument/2006/relationships/image" Target="../media/image96.png"/><Relationship Id="rId28" Type="http://schemas.openxmlformats.org/officeDocument/2006/relationships/customXml" Target="../ink/ink110.xml"/><Relationship Id="rId10" Type="http://schemas.openxmlformats.org/officeDocument/2006/relationships/customXml" Target="../ink/ink101.xml"/><Relationship Id="rId19" Type="http://schemas.openxmlformats.org/officeDocument/2006/relationships/image" Target="../media/image94.png"/><Relationship Id="rId31" Type="http://schemas.openxmlformats.org/officeDocument/2006/relationships/image" Target="../media/image100.png"/><Relationship Id="rId4" Type="http://schemas.openxmlformats.org/officeDocument/2006/relationships/image" Target="../media/image830.png"/><Relationship Id="rId9" Type="http://schemas.openxmlformats.org/officeDocument/2006/relationships/image" Target="../media/image89.png"/><Relationship Id="rId14" Type="http://schemas.openxmlformats.org/officeDocument/2006/relationships/customXml" Target="../ink/ink103.xml"/><Relationship Id="rId22" Type="http://schemas.openxmlformats.org/officeDocument/2006/relationships/customXml" Target="../ink/ink107.xml"/><Relationship Id="rId27" Type="http://schemas.openxmlformats.org/officeDocument/2006/relationships/image" Target="../media/image98.png"/><Relationship Id="rId30" Type="http://schemas.openxmlformats.org/officeDocument/2006/relationships/customXml" Target="../ink/ink111.xml"/><Relationship Id="rId35" Type="http://schemas.openxmlformats.org/officeDocument/2006/relationships/image" Target="../media/image102.png"/><Relationship Id="rId8" Type="http://schemas.openxmlformats.org/officeDocument/2006/relationships/customXml" Target="../ink/ink10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26" Type="http://schemas.openxmlformats.org/officeDocument/2006/relationships/image" Target="../media/image129.png"/><Relationship Id="rId3" Type="http://schemas.openxmlformats.org/officeDocument/2006/relationships/image" Target="../media/image106.png"/><Relationship Id="rId21" Type="http://schemas.openxmlformats.org/officeDocument/2006/relationships/image" Target="../media/image124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5" Type="http://schemas.openxmlformats.org/officeDocument/2006/relationships/image" Target="../media/image128.png"/><Relationship Id="rId2" Type="http://schemas.openxmlformats.org/officeDocument/2006/relationships/image" Target="../media/image105.png"/><Relationship Id="rId16" Type="http://schemas.openxmlformats.org/officeDocument/2006/relationships/image" Target="../media/image119.png"/><Relationship Id="rId20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24" Type="http://schemas.openxmlformats.org/officeDocument/2006/relationships/image" Target="../media/image127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23" Type="http://schemas.openxmlformats.org/officeDocument/2006/relationships/image" Target="../media/image126.png"/><Relationship Id="rId10" Type="http://schemas.openxmlformats.org/officeDocument/2006/relationships/image" Target="../media/image113.png"/><Relationship Id="rId19" Type="http://schemas.openxmlformats.org/officeDocument/2006/relationships/image" Target="../media/image122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Relationship Id="rId22" Type="http://schemas.openxmlformats.org/officeDocument/2006/relationships/image" Target="../media/image125.png"/><Relationship Id="rId27" Type="http://schemas.openxmlformats.org/officeDocument/2006/relationships/image" Target="../media/image1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34.png"/><Relationship Id="rId18" Type="http://schemas.openxmlformats.org/officeDocument/2006/relationships/image" Target="../media/image121.png"/><Relationship Id="rId26" Type="http://schemas.openxmlformats.org/officeDocument/2006/relationships/image" Target="../media/image129.png"/><Relationship Id="rId3" Type="http://schemas.openxmlformats.org/officeDocument/2006/relationships/image" Target="../media/image106.png"/><Relationship Id="rId21" Type="http://schemas.openxmlformats.org/officeDocument/2006/relationships/image" Target="../media/image137.png"/><Relationship Id="rId7" Type="http://schemas.openxmlformats.org/officeDocument/2006/relationships/image" Target="../media/image110.png"/><Relationship Id="rId12" Type="http://schemas.openxmlformats.org/officeDocument/2006/relationships/image" Target="../media/image133.png"/><Relationship Id="rId17" Type="http://schemas.openxmlformats.org/officeDocument/2006/relationships/image" Target="../media/image120.png"/><Relationship Id="rId25" Type="http://schemas.openxmlformats.org/officeDocument/2006/relationships/image" Target="../media/image128.png"/><Relationship Id="rId2" Type="http://schemas.openxmlformats.org/officeDocument/2006/relationships/image" Target="../media/image105.png"/><Relationship Id="rId16" Type="http://schemas.openxmlformats.org/officeDocument/2006/relationships/image" Target="../media/image119.png"/><Relationship Id="rId20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32.png"/><Relationship Id="rId24" Type="http://schemas.openxmlformats.org/officeDocument/2006/relationships/image" Target="../media/image127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23" Type="http://schemas.openxmlformats.org/officeDocument/2006/relationships/image" Target="../media/image126.png"/><Relationship Id="rId10" Type="http://schemas.openxmlformats.org/officeDocument/2006/relationships/image" Target="../media/image131.png"/><Relationship Id="rId19" Type="http://schemas.openxmlformats.org/officeDocument/2006/relationships/image" Target="../media/image135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Relationship Id="rId22" Type="http://schemas.openxmlformats.org/officeDocument/2006/relationships/image" Target="../media/image138.png"/><Relationship Id="rId27" Type="http://schemas.openxmlformats.org/officeDocument/2006/relationships/image" Target="../media/image1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6.png"/><Relationship Id="rId18" Type="http://schemas.openxmlformats.org/officeDocument/2006/relationships/image" Target="../media/image149.png"/><Relationship Id="rId21" Type="http://schemas.openxmlformats.org/officeDocument/2006/relationships/image" Target="../media/image152.png"/><Relationship Id="rId7" Type="http://schemas.openxmlformats.org/officeDocument/2006/relationships/image" Target="../media/image110.png"/><Relationship Id="rId12" Type="http://schemas.openxmlformats.org/officeDocument/2006/relationships/image" Target="../media/image145.png"/><Relationship Id="rId17" Type="http://schemas.openxmlformats.org/officeDocument/2006/relationships/image" Target="../media/image148.png"/><Relationship Id="rId2" Type="http://schemas.openxmlformats.org/officeDocument/2006/relationships/image" Target="../media/image140.png"/><Relationship Id="rId16" Type="http://schemas.openxmlformats.org/officeDocument/2006/relationships/image" Target="../media/image147.png"/><Relationship Id="rId20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44.png"/><Relationship Id="rId24" Type="http://schemas.openxmlformats.org/officeDocument/2006/relationships/image" Target="../media/image155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23" Type="http://schemas.openxmlformats.org/officeDocument/2006/relationships/image" Target="../media/image154.png"/><Relationship Id="rId10" Type="http://schemas.openxmlformats.org/officeDocument/2006/relationships/image" Target="../media/image143.png"/><Relationship Id="rId19" Type="http://schemas.openxmlformats.org/officeDocument/2006/relationships/image" Target="../media/image150.png"/><Relationship Id="rId4" Type="http://schemas.openxmlformats.org/officeDocument/2006/relationships/image" Target="../media/image107.png"/><Relationship Id="rId9" Type="http://schemas.openxmlformats.org/officeDocument/2006/relationships/image" Target="../media/image142.png"/><Relationship Id="rId14" Type="http://schemas.openxmlformats.org/officeDocument/2006/relationships/image" Target="../media/image117.png"/><Relationship Id="rId22" Type="http://schemas.openxmlformats.org/officeDocument/2006/relationships/image" Target="../media/image15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6.xml"/><Relationship Id="rId13" Type="http://schemas.openxmlformats.org/officeDocument/2006/relationships/image" Target="../media/image161.png"/><Relationship Id="rId3" Type="http://schemas.openxmlformats.org/officeDocument/2006/relationships/hyperlink" Target="https://d2l.ai/chapter_recurrent-neural-networks/bptt.html" TargetMode="External"/><Relationship Id="rId7" Type="http://schemas.openxmlformats.org/officeDocument/2006/relationships/image" Target="../media/image158.png"/><Relationship Id="rId12" Type="http://schemas.openxmlformats.org/officeDocument/2006/relationships/customXml" Target="../ink/ink118.xml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5.xml"/><Relationship Id="rId11" Type="http://schemas.openxmlformats.org/officeDocument/2006/relationships/image" Target="../media/image160.png"/><Relationship Id="rId5" Type="http://schemas.openxmlformats.org/officeDocument/2006/relationships/image" Target="../media/image157.png"/><Relationship Id="rId10" Type="http://schemas.openxmlformats.org/officeDocument/2006/relationships/customXml" Target="../ink/ink117.xml"/><Relationship Id="rId4" Type="http://schemas.openxmlformats.org/officeDocument/2006/relationships/customXml" Target="../ink/ink114.xml"/><Relationship Id="rId9" Type="http://schemas.openxmlformats.org/officeDocument/2006/relationships/image" Target="../media/image15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73.png"/><Relationship Id="rId18" Type="http://schemas.openxmlformats.org/officeDocument/2006/relationships/image" Target="../media/image17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12" Type="http://schemas.openxmlformats.org/officeDocument/2006/relationships/image" Target="../media/image172.png"/><Relationship Id="rId17" Type="http://schemas.openxmlformats.org/officeDocument/2006/relationships/image" Target="../media/image177.png"/><Relationship Id="rId2" Type="http://schemas.openxmlformats.org/officeDocument/2006/relationships/image" Target="../media/image162.png"/><Relationship Id="rId16" Type="http://schemas.openxmlformats.org/officeDocument/2006/relationships/image" Target="../media/image176.png"/><Relationship Id="rId20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5" Type="http://schemas.openxmlformats.org/officeDocument/2006/relationships/image" Target="../media/image165.png"/><Relationship Id="rId15" Type="http://schemas.openxmlformats.org/officeDocument/2006/relationships/image" Target="../media/image175.png"/><Relationship Id="rId10" Type="http://schemas.openxmlformats.org/officeDocument/2006/relationships/image" Target="../media/image170.png"/><Relationship Id="rId19" Type="http://schemas.openxmlformats.org/officeDocument/2006/relationships/image" Target="../media/image179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Relationship Id="rId14" Type="http://schemas.openxmlformats.org/officeDocument/2006/relationships/image" Target="../media/image1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2.xml"/><Relationship Id="rId13" Type="http://schemas.openxmlformats.org/officeDocument/2006/relationships/image" Target="../media/image186.png"/><Relationship Id="rId18" Type="http://schemas.openxmlformats.org/officeDocument/2006/relationships/customXml" Target="../ink/ink127.xml"/><Relationship Id="rId26" Type="http://schemas.openxmlformats.org/officeDocument/2006/relationships/customXml" Target="../ink/ink131.xml"/><Relationship Id="rId3" Type="http://schemas.openxmlformats.org/officeDocument/2006/relationships/image" Target="../media/image181.png"/><Relationship Id="rId21" Type="http://schemas.openxmlformats.org/officeDocument/2006/relationships/image" Target="../media/image190.png"/><Relationship Id="rId7" Type="http://schemas.openxmlformats.org/officeDocument/2006/relationships/image" Target="../media/image183.png"/><Relationship Id="rId12" Type="http://schemas.openxmlformats.org/officeDocument/2006/relationships/customXml" Target="../ink/ink124.xml"/><Relationship Id="rId17" Type="http://schemas.openxmlformats.org/officeDocument/2006/relationships/image" Target="../media/image188.png"/><Relationship Id="rId25" Type="http://schemas.openxmlformats.org/officeDocument/2006/relationships/image" Target="../media/image192.png"/><Relationship Id="rId2" Type="http://schemas.openxmlformats.org/officeDocument/2006/relationships/customXml" Target="../ink/ink119.xml"/><Relationship Id="rId16" Type="http://schemas.openxmlformats.org/officeDocument/2006/relationships/customXml" Target="../ink/ink126.xml"/><Relationship Id="rId20" Type="http://schemas.openxmlformats.org/officeDocument/2006/relationships/customXml" Target="../ink/ink12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1.xml"/><Relationship Id="rId11" Type="http://schemas.openxmlformats.org/officeDocument/2006/relationships/image" Target="../media/image185.png"/><Relationship Id="rId24" Type="http://schemas.openxmlformats.org/officeDocument/2006/relationships/customXml" Target="../ink/ink130.xml"/><Relationship Id="rId5" Type="http://schemas.openxmlformats.org/officeDocument/2006/relationships/image" Target="../media/image182.png"/><Relationship Id="rId15" Type="http://schemas.openxmlformats.org/officeDocument/2006/relationships/image" Target="../media/image187.png"/><Relationship Id="rId23" Type="http://schemas.openxmlformats.org/officeDocument/2006/relationships/image" Target="../media/image191.png"/><Relationship Id="rId10" Type="http://schemas.openxmlformats.org/officeDocument/2006/relationships/customXml" Target="../ink/ink123.xml"/><Relationship Id="rId19" Type="http://schemas.openxmlformats.org/officeDocument/2006/relationships/image" Target="../media/image189.png"/><Relationship Id="rId4" Type="http://schemas.openxmlformats.org/officeDocument/2006/relationships/customXml" Target="../ink/ink120.xml"/><Relationship Id="rId9" Type="http://schemas.openxmlformats.org/officeDocument/2006/relationships/image" Target="../media/image184.png"/><Relationship Id="rId14" Type="http://schemas.openxmlformats.org/officeDocument/2006/relationships/customXml" Target="../ink/ink125.xml"/><Relationship Id="rId22" Type="http://schemas.openxmlformats.org/officeDocument/2006/relationships/customXml" Target="../ink/ink129.xml"/><Relationship Id="rId27" Type="http://schemas.openxmlformats.org/officeDocument/2006/relationships/image" Target="../media/image19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hyperlink" Target="https://d2l.ai/chapter_recurrent-neural-networks/rnn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hyperlink" Target="https://d2l.ai/chapter_recurrent-neural-networks/rnn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hyperlink" Target="https://d2l.ai/chapter_recurrent-neural-networks/rnn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4.xml"/><Relationship Id="rId3" Type="http://schemas.openxmlformats.org/officeDocument/2006/relationships/image" Target="../media/image195.png"/><Relationship Id="rId7" Type="http://schemas.openxmlformats.org/officeDocument/2006/relationships/image" Target="../media/image198.png"/><Relationship Id="rId2" Type="http://schemas.openxmlformats.org/officeDocument/2006/relationships/hyperlink" Target="https://d2l.ai/chapter_recurrent-neural-networks/rnn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3.xml"/><Relationship Id="rId5" Type="http://schemas.openxmlformats.org/officeDocument/2006/relationships/image" Target="../media/image197.png"/><Relationship Id="rId4" Type="http://schemas.openxmlformats.org/officeDocument/2006/relationships/customXml" Target="../ink/ink132.xml"/><Relationship Id="rId9" Type="http://schemas.openxmlformats.org/officeDocument/2006/relationships/image" Target="../media/image19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2l.ai/chapter_recurrent-neural-networks/rnn.html" TargetMode="External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2l.ai/chapter_recurrent-neural-networks/rnn.html" TargetMode="External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ng"/><Relationship Id="rId5" Type="http://schemas.openxmlformats.org/officeDocument/2006/relationships/customXml" Target="../ink/ink135.xml"/><Relationship Id="rId4" Type="http://schemas.openxmlformats.org/officeDocument/2006/relationships/image" Target="../media/image20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7" Type="http://schemas.openxmlformats.org/officeDocument/2006/relationships/image" Target="../media/image208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6.xml"/><Relationship Id="rId5" Type="http://schemas.openxmlformats.org/officeDocument/2006/relationships/image" Target="../media/image207.png"/><Relationship Id="rId4" Type="http://schemas.openxmlformats.org/officeDocument/2006/relationships/hyperlink" Target="https://d2l.ai/chapter_recurrent-neural-networks/rnn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customXml" Target="../ink/ink13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ong_short-term_memory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ong_short-term_memory" TargetMode="External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2l.ai/chapter_recurrent-modern/deep-rnn.html" TargetMode="External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" TargetMode="External"/><Relationship Id="rId2" Type="http://schemas.openxmlformats.org/officeDocument/2006/relationships/hyperlink" Target="https://d2l.ai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ntrotodeeplearning.com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customXml" Target="../ink/ink143.xml"/><Relationship Id="rId18" Type="http://schemas.openxmlformats.org/officeDocument/2006/relationships/customXml" Target="../ink/ink146.xml"/><Relationship Id="rId3" Type="http://schemas.openxmlformats.org/officeDocument/2006/relationships/customXml" Target="../ink/ink138.xml"/><Relationship Id="rId21" Type="http://schemas.openxmlformats.org/officeDocument/2006/relationships/customXml" Target="../ink/ink149.xml"/><Relationship Id="rId7" Type="http://schemas.openxmlformats.org/officeDocument/2006/relationships/customXml" Target="../ink/ink140.xml"/><Relationship Id="rId12" Type="http://schemas.openxmlformats.org/officeDocument/2006/relationships/image" Target="../media/image220.png"/><Relationship Id="rId17" Type="http://schemas.openxmlformats.org/officeDocument/2006/relationships/customXml" Target="../ink/ink145.xml"/><Relationship Id="rId2" Type="http://schemas.openxmlformats.org/officeDocument/2006/relationships/image" Target="../media/image216.png"/><Relationship Id="rId16" Type="http://schemas.openxmlformats.org/officeDocument/2006/relationships/image" Target="../media/image222.png"/><Relationship Id="rId20" Type="http://schemas.openxmlformats.org/officeDocument/2006/relationships/customXml" Target="../ink/ink1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11" Type="http://schemas.openxmlformats.org/officeDocument/2006/relationships/customXml" Target="../ink/ink142.xml"/><Relationship Id="rId5" Type="http://schemas.openxmlformats.org/officeDocument/2006/relationships/customXml" Target="../ink/ink139.xml"/><Relationship Id="rId15" Type="http://schemas.openxmlformats.org/officeDocument/2006/relationships/customXml" Target="../ink/ink144.xml"/><Relationship Id="rId23" Type="http://schemas.openxmlformats.org/officeDocument/2006/relationships/customXml" Target="../ink/ink151.xml"/><Relationship Id="rId10" Type="http://schemas.openxmlformats.org/officeDocument/2006/relationships/image" Target="../media/image219.png"/><Relationship Id="rId19" Type="http://schemas.openxmlformats.org/officeDocument/2006/relationships/customXml" Target="../ink/ink147.xml"/><Relationship Id="rId4" Type="http://schemas.openxmlformats.org/officeDocument/2006/relationships/image" Target="../media/image2160.png"/><Relationship Id="rId9" Type="http://schemas.openxmlformats.org/officeDocument/2006/relationships/customXml" Target="../ink/ink141.xml"/><Relationship Id="rId14" Type="http://schemas.openxmlformats.org/officeDocument/2006/relationships/image" Target="../media/image221.png"/><Relationship Id="rId22" Type="http://schemas.openxmlformats.org/officeDocument/2006/relationships/customXml" Target="../ink/ink15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colab.research.google.com/github/d2l-ai/d2l-pytorch-colab/blob/master/chapter_recurrent-modern/lstm.ipynb" TargetMode="External"/><Relationship Id="rId3" Type="http://schemas.openxmlformats.org/officeDocument/2006/relationships/hyperlink" Target="http://d2l.ai/chapter_recurrent-neural-networks/rnn-scratch.html" TargetMode="External"/><Relationship Id="rId7" Type="http://schemas.openxmlformats.org/officeDocument/2006/relationships/hyperlink" Target="http://d2l.ai/chapter_recurrent-modern/lstm.html" TargetMode="External"/><Relationship Id="rId2" Type="http://schemas.openxmlformats.org/officeDocument/2006/relationships/hyperlink" Target="http://d2l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ab.research.google.com/github/d2l-ai/d2l-pytorch-colab/blob/master/chapter_recurrent-neural-networks/rnn-concise.ipynb" TargetMode="External"/><Relationship Id="rId5" Type="http://schemas.openxmlformats.org/officeDocument/2006/relationships/hyperlink" Target="http://d2l.ai/chapter_recurrent-neural-networks/rnn-concise.html" TargetMode="External"/><Relationship Id="rId4" Type="http://schemas.openxmlformats.org/officeDocument/2006/relationships/hyperlink" Target="https://colab.research.google.com/github/d2l-ai/d2l-pytorch-colab/blob/master/chapter_recurrent-neural-networks/rnn-scratch.ipynb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610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0.xml"/><Relationship Id="rId21" Type="http://schemas.openxmlformats.org/officeDocument/2006/relationships/image" Target="../media/image27.png"/><Relationship Id="rId42" Type="http://schemas.openxmlformats.org/officeDocument/2006/relationships/customXml" Target="../ink/ink68.xml"/><Relationship Id="rId47" Type="http://schemas.openxmlformats.org/officeDocument/2006/relationships/image" Target="../media/image40.png"/><Relationship Id="rId63" Type="http://schemas.openxmlformats.org/officeDocument/2006/relationships/image" Target="../media/image48.png"/><Relationship Id="rId68" Type="http://schemas.openxmlformats.org/officeDocument/2006/relationships/customXml" Target="../ink/ink81.xml"/><Relationship Id="rId7" Type="http://schemas.openxmlformats.org/officeDocument/2006/relationships/image" Target="../media/image2010.png"/><Relationship Id="rId71" Type="http://schemas.openxmlformats.org/officeDocument/2006/relationships/image" Target="../media/image52.png"/><Relationship Id="rId2" Type="http://schemas.openxmlformats.org/officeDocument/2006/relationships/image" Target="../media/image24.png"/><Relationship Id="rId16" Type="http://schemas.openxmlformats.org/officeDocument/2006/relationships/customXml" Target="../ink/ink55.xml"/><Relationship Id="rId29" Type="http://schemas.openxmlformats.org/officeDocument/2006/relationships/image" Target="../media/image31.png"/><Relationship Id="rId11" Type="http://schemas.openxmlformats.org/officeDocument/2006/relationships/image" Target="../media/image226.png"/><Relationship Id="rId24" Type="http://schemas.openxmlformats.org/officeDocument/2006/relationships/customXml" Target="../ink/ink59.xml"/><Relationship Id="rId32" Type="http://schemas.openxmlformats.org/officeDocument/2006/relationships/customXml" Target="../ink/ink63.xml"/><Relationship Id="rId37" Type="http://schemas.openxmlformats.org/officeDocument/2006/relationships/image" Target="../media/image35.png"/><Relationship Id="rId40" Type="http://schemas.openxmlformats.org/officeDocument/2006/relationships/customXml" Target="../ink/ink67.xml"/><Relationship Id="rId45" Type="http://schemas.openxmlformats.org/officeDocument/2006/relationships/image" Target="../media/image39.png"/><Relationship Id="rId53" Type="http://schemas.openxmlformats.org/officeDocument/2006/relationships/image" Target="../media/image43.png"/><Relationship Id="rId58" Type="http://schemas.openxmlformats.org/officeDocument/2006/relationships/customXml" Target="../ink/ink76.xml"/><Relationship Id="rId66" Type="http://schemas.openxmlformats.org/officeDocument/2006/relationships/customXml" Target="../ink/ink80.xml"/><Relationship Id="rId5" Type="http://schemas.openxmlformats.org/officeDocument/2006/relationships/image" Target="../media/image1910.png"/><Relationship Id="rId61" Type="http://schemas.openxmlformats.org/officeDocument/2006/relationships/image" Target="../media/image47.png"/><Relationship Id="rId19" Type="http://schemas.openxmlformats.org/officeDocument/2006/relationships/image" Target="../media/image26.png"/><Relationship Id="rId14" Type="http://schemas.openxmlformats.org/officeDocument/2006/relationships/customXml" Target="../ink/ink54.xml"/><Relationship Id="rId22" Type="http://schemas.openxmlformats.org/officeDocument/2006/relationships/customXml" Target="../ink/ink58.xml"/><Relationship Id="rId27" Type="http://schemas.openxmlformats.org/officeDocument/2006/relationships/image" Target="../media/image30.png"/><Relationship Id="rId30" Type="http://schemas.openxmlformats.org/officeDocument/2006/relationships/customXml" Target="../ink/ink62.xml"/><Relationship Id="rId35" Type="http://schemas.openxmlformats.org/officeDocument/2006/relationships/image" Target="../media/image34.png"/><Relationship Id="rId43" Type="http://schemas.openxmlformats.org/officeDocument/2006/relationships/image" Target="../media/image38.png"/><Relationship Id="rId48" Type="http://schemas.openxmlformats.org/officeDocument/2006/relationships/customXml" Target="../ink/ink71.xml"/><Relationship Id="rId56" Type="http://schemas.openxmlformats.org/officeDocument/2006/relationships/customXml" Target="../ink/ink75.xml"/><Relationship Id="rId64" Type="http://schemas.openxmlformats.org/officeDocument/2006/relationships/customXml" Target="../ink/ink79.xml"/><Relationship Id="rId69" Type="http://schemas.openxmlformats.org/officeDocument/2006/relationships/image" Target="../media/image51.png"/><Relationship Id="rId8" Type="http://schemas.openxmlformats.org/officeDocument/2006/relationships/customXml" Target="../ink/ink51.xml"/><Relationship Id="rId51" Type="http://schemas.openxmlformats.org/officeDocument/2006/relationships/image" Target="../media/image42.png"/><Relationship Id="rId3" Type="http://schemas.openxmlformats.org/officeDocument/2006/relationships/image" Target="../media/image25.png"/><Relationship Id="rId12" Type="http://schemas.openxmlformats.org/officeDocument/2006/relationships/customXml" Target="../ink/ink53.xml"/><Relationship Id="rId17" Type="http://schemas.openxmlformats.org/officeDocument/2006/relationships/image" Target="../media/image255.png"/><Relationship Id="rId25" Type="http://schemas.openxmlformats.org/officeDocument/2006/relationships/image" Target="../media/image29.png"/><Relationship Id="rId33" Type="http://schemas.openxmlformats.org/officeDocument/2006/relationships/image" Target="../media/image33.png"/><Relationship Id="rId38" Type="http://schemas.openxmlformats.org/officeDocument/2006/relationships/customXml" Target="../ink/ink66.xml"/><Relationship Id="rId46" Type="http://schemas.openxmlformats.org/officeDocument/2006/relationships/customXml" Target="../ink/ink70.xml"/><Relationship Id="rId59" Type="http://schemas.openxmlformats.org/officeDocument/2006/relationships/image" Target="../media/image46.png"/><Relationship Id="rId67" Type="http://schemas.openxmlformats.org/officeDocument/2006/relationships/image" Target="../media/image50.png"/><Relationship Id="rId20" Type="http://schemas.openxmlformats.org/officeDocument/2006/relationships/customXml" Target="../ink/ink57.xml"/><Relationship Id="rId41" Type="http://schemas.openxmlformats.org/officeDocument/2006/relationships/image" Target="../media/image37.png"/><Relationship Id="rId54" Type="http://schemas.openxmlformats.org/officeDocument/2006/relationships/customXml" Target="../ink/ink74.xml"/><Relationship Id="rId62" Type="http://schemas.openxmlformats.org/officeDocument/2006/relationships/customXml" Target="../ink/ink78.xml"/><Relationship Id="rId70" Type="http://schemas.openxmlformats.org/officeDocument/2006/relationships/customXml" Target="../ink/ink8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0.xml"/><Relationship Id="rId15" Type="http://schemas.openxmlformats.org/officeDocument/2006/relationships/image" Target="../media/image240.png"/><Relationship Id="rId23" Type="http://schemas.openxmlformats.org/officeDocument/2006/relationships/image" Target="../media/image28.png"/><Relationship Id="rId28" Type="http://schemas.openxmlformats.org/officeDocument/2006/relationships/customXml" Target="../ink/ink61.xml"/><Relationship Id="rId36" Type="http://schemas.openxmlformats.org/officeDocument/2006/relationships/customXml" Target="../ink/ink65.xml"/><Relationship Id="rId49" Type="http://schemas.openxmlformats.org/officeDocument/2006/relationships/image" Target="../media/image41.png"/><Relationship Id="rId57" Type="http://schemas.openxmlformats.org/officeDocument/2006/relationships/image" Target="../media/image45.png"/><Relationship Id="rId10" Type="http://schemas.openxmlformats.org/officeDocument/2006/relationships/customXml" Target="../ink/ink52.xml"/><Relationship Id="rId31" Type="http://schemas.openxmlformats.org/officeDocument/2006/relationships/image" Target="../media/image32.png"/><Relationship Id="rId44" Type="http://schemas.openxmlformats.org/officeDocument/2006/relationships/customXml" Target="../ink/ink69.xml"/><Relationship Id="rId52" Type="http://schemas.openxmlformats.org/officeDocument/2006/relationships/customXml" Target="../ink/ink73.xml"/><Relationship Id="rId60" Type="http://schemas.openxmlformats.org/officeDocument/2006/relationships/customXml" Target="../ink/ink77.xml"/><Relationship Id="rId65" Type="http://schemas.openxmlformats.org/officeDocument/2006/relationships/image" Target="../media/image49.png"/><Relationship Id="rId4" Type="http://schemas.openxmlformats.org/officeDocument/2006/relationships/customXml" Target="../ink/ink49.xml"/><Relationship Id="rId9" Type="http://schemas.openxmlformats.org/officeDocument/2006/relationships/image" Target="../media/image2110.png"/><Relationship Id="rId13" Type="http://schemas.openxmlformats.org/officeDocument/2006/relationships/image" Target="../media/image230.png"/><Relationship Id="rId18" Type="http://schemas.openxmlformats.org/officeDocument/2006/relationships/customXml" Target="../ink/ink56.xml"/><Relationship Id="rId39" Type="http://schemas.openxmlformats.org/officeDocument/2006/relationships/image" Target="../media/image36.png"/><Relationship Id="rId34" Type="http://schemas.openxmlformats.org/officeDocument/2006/relationships/customXml" Target="../ink/ink64.xml"/><Relationship Id="rId50" Type="http://schemas.openxmlformats.org/officeDocument/2006/relationships/customXml" Target="../ink/ink72.xml"/><Relationship Id="rId55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4.png"/><Relationship Id="rId18" Type="http://schemas.openxmlformats.org/officeDocument/2006/relationships/customXml" Target="../ink/ink86.xml"/><Relationship Id="rId26" Type="http://schemas.openxmlformats.org/officeDocument/2006/relationships/customXml" Target="../ink/ink90.xml"/><Relationship Id="rId39" Type="http://schemas.openxmlformats.org/officeDocument/2006/relationships/image" Target="../media/image770.png"/><Relationship Id="rId21" Type="http://schemas.openxmlformats.org/officeDocument/2006/relationships/image" Target="../media/image68.png"/><Relationship Id="rId34" Type="http://schemas.openxmlformats.org/officeDocument/2006/relationships/customXml" Target="../ink/ink94.xml"/><Relationship Id="rId42" Type="http://schemas.openxmlformats.org/officeDocument/2006/relationships/customXml" Target="../ink/ink98.xml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6" Type="http://schemas.openxmlformats.org/officeDocument/2006/relationships/customXml" Target="../ink/ink85.xml"/><Relationship Id="rId29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24" Type="http://schemas.openxmlformats.org/officeDocument/2006/relationships/customXml" Target="../ink/ink89.xml"/><Relationship Id="rId32" Type="http://schemas.openxmlformats.org/officeDocument/2006/relationships/customXml" Target="../ink/ink93.xml"/><Relationship Id="rId37" Type="http://schemas.openxmlformats.org/officeDocument/2006/relationships/image" Target="../media/image760.png"/><Relationship Id="rId40" Type="http://schemas.openxmlformats.org/officeDocument/2006/relationships/customXml" Target="../ink/ink97.xml"/><Relationship Id="rId45" Type="http://schemas.openxmlformats.org/officeDocument/2006/relationships/image" Target="../media/image800.png"/><Relationship Id="rId5" Type="http://schemas.openxmlformats.org/officeDocument/2006/relationships/image" Target="../media/image57.png"/><Relationship Id="rId15" Type="http://schemas.openxmlformats.org/officeDocument/2006/relationships/image" Target="../media/image65.png"/><Relationship Id="rId23" Type="http://schemas.openxmlformats.org/officeDocument/2006/relationships/image" Target="../media/image69.png"/><Relationship Id="rId28" Type="http://schemas.openxmlformats.org/officeDocument/2006/relationships/customXml" Target="../ink/ink91.xml"/><Relationship Id="rId36" Type="http://schemas.openxmlformats.org/officeDocument/2006/relationships/customXml" Target="../ink/ink95.xml"/><Relationship Id="rId10" Type="http://schemas.openxmlformats.org/officeDocument/2006/relationships/image" Target="../media/image62.png"/><Relationship Id="rId19" Type="http://schemas.openxmlformats.org/officeDocument/2006/relationships/image" Target="../media/image67.png"/><Relationship Id="rId31" Type="http://schemas.openxmlformats.org/officeDocument/2006/relationships/image" Target="../media/image730.png"/><Relationship Id="rId44" Type="http://schemas.openxmlformats.org/officeDocument/2006/relationships/customXml" Target="../ink/ink99.xml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customXml" Target="../ink/ink84.xml"/><Relationship Id="rId22" Type="http://schemas.openxmlformats.org/officeDocument/2006/relationships/customXml" Target="../ink/ink88.xml"/><Relationship Id="rId27" Type="http://schemas.openxmlformats.org/officeDocument/2006/relationships/image" Target="../media/image71.png"/><Relationship Id="rId30" Type="http://schemas.openxmlformats.org/officeDocument/2006/relationships/customXml" Target="../ink/ink92.xml"/><Relationship Id="rId35" Type="http://schemas.openxmlformats.org/officeDocument/2006/relationships/image" Target="../media/image750.png"/><Relationship Id="rId43" Type="http://schemas.openxmlformats.org/officeDocument/2006/relationships/image" Target="../media/image790.png"/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12" Type="http://schemas.openxmlformats.org/officeDocument/2006/relationships/customXml" Target="../ink/ink83.xml"/><Relationship Id="rId17" Type="http://schemas.openxmlformats.org/officeDocument/2006/relationships/image" Target="../media/image66.png"/><Relationship Id="rId25" Type="http://schemas.openxmlformats.org/officeDocument/2006/relationships/image" Target="../media/image70.png"/><Relationship Id="rId33" Type="http://schemas.openxmlformats.org/officeDocument/2006/relationships/image" Target="../media/image740.png"/><Relationship Id="rId38" Type="http://schemas.openxmlformats.org/officeDocument/2006/relationships/customXml" Target="../ink/ink96.xml"/><Relationship Id="rId46" Type="http://schemas.openxmlformats.org/officeDocument/2006/relationships/image" Target="../media/image810.png"/><Relationship Id="rId20" Type="http://schemas.openxmlformats.org/officeDocument/2006/relationships/customXml" Target="../ink/ink87.xml"/><Relationship Id="rId41" Type="http://schemas.openxmlformats.org/officeDocument/2006/relationships/image" Target="../media/image78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2D4960A-896E-4F6B-BF65-B4662AC9D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684944A-8803-462C-84C5-4576C56A7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457199"/>
            <a:ext cx="3618827" cy="48224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AA242D-B507-4381-A8CB-EFA3465703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2723" y="850791"/>
            <a:ext cx="3202016" cy="4198288"/>
          </a:xfrm>
        </p:spPr>
        <p:txBody>
          <a:bodyPr anchor="ctr">
            <a:normAutofit/>
          </a:bodyPr>
          <a:lstStyle/>
          <a:p>
            <a:r>
              <a:rPr lang="en-US" cap="none" dirty="0">
                <a:solidFill>
                  <a:srgbClr val="FFFFFF"/>
                </a:solidFill>
              </a:rPr>
              <a:t>Sequence models in deep learning</a:t>
            </a:r>
            <a:endParaRPr lang="en-US" sz="2400" cap="none" dirty="0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7F3B49-8C20-42F5-831D-59306D05F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5367338"/>
            <a:ext cx="3618828" cy="989513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4068D-37AE-4B7D-BC75-216B123A6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72723" y="5545331"/>
            <a:ext cx="3202016" cy="649222"/>
          </a:xfrm>
          <a:noFill/>
        </p:spPr>
        <p:txBody>
          <a:bodyPr anchor="ctr">
            <a:normAutofit fontScale="85000" lnSpcReduction="20000"/>
          </a:bodyPr>
          <a:lstStyle/>
          <a:p>
            <a:r>
              <a:rPr lang="en-US" sz="2100" b="1" cap="none" dirty="0">
                <a:solidFill>
                  <a:schemeClr val="accent5">
                    <a:alpha val="75000"/>
                  </a:schemeClr>
                </a:solidFill>
              </a:rPr>
              <a:t>Angelo Ziletti, PhD</a:t>
            </a:r>
          </a:p>
          <a:p>
            <a:r>
              <a:rPr lang="en-US" sz="1800" cap="none" dirty="0">
                <a:solidFill>
                  <a:schemeClr val="bg1">
                    <a:alpha val="75000"/>
                  </a:schemeClr>
                </a:solidFill>
              </a:rPr>
              <a:t>Principal Data Scientist, Bayer AG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AE7F42-3053-4C6E-97D1-6A7FD176D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56" y="446148"/>
            <a:ext cx="7430290" cy="591070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4236D36-4664-4BE7-8BCF-0062E1DA67C3}"/>
              </a:ext>
            </a:extLst>
          </p:cNvPr>
          <p:cNvGrpSpPr/>
          <p:nvPr/>
        </p:nvGrpSpPr>
        <p:grpSpPr>
          <a:xfrm rot="5400000">
            <a:off x="2691805" y="937626"/>
            <a:ext cx="3399903" cy="5284177"/>
            <a:chOff x="2736383" y="776500"/>
            <a:chExt cx="3985487" cy="462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78DED7B-F9D1-48BF-9FFB-0BDF50C7C7A6}"/>
                    </a:ext>
                  </a:extLst>
                </p14:cNvPr>
                <p14:cNvContentPartPr/>
                <p14:nvPr/>
              </p14:nvContentPartPr>
              <p14:xfrm>
                <a:off x="2736383" y="4831740"/>
                <a:ext cx="822600" cy="551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78DED7B-F9D1-48BF-9FFB-0BDF50C7C7A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25831" y="4823857"/>
                  <a:ext cx="843281" cy="5669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746C7EF-E3D1-45BF-92A5-D06C5219A75B}"/>
                    </a:ext>
                  </a:extLst>
                </p14:cNvPr>
                <p14:cNvContentPartPr/>
                <p14:nvPr/>
              </p14:nvContentPartPr>
              <p14:xfrm>
                <a:off x="3902783" y="4820580"/>
                <a:ext cx="852840" cy="584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746C7EF-E3D1-45BF-92A5-D06C5219A75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92228" y="4812697"/>
                  <a:ext cx="873528" cy="5997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187AD74-6391-4038-AE14-B4E737915E85}"/>
                    </a:ext>
                  </a:extLst>
                </p14:cNvPr>
                <p14:cNvContentPartPr/>
                <p14:nvPr/>
              </p14:nvContentPartPr>
              <p14:xfrm>
                <a:off x="5016983" y="4792860"/>
                <a:ext cx="700200" cy="570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187AD74-6391-4038-AE14-B4E737915E8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006431" y="4784975"/>
                  <a:ext cx="720881" cy="5856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96B2C73-008B-496E-A92F-8C7471957C9B}"/>
                    </a:ext>
                  </a:extLst>
                </p14:cNvPr>
                <p14:cNvContentPartPr/>
                <p14:nvPr/>
              </p14:nvContentPartPr>
              <p14:xfrm>
                <a:off x="5952910" y="4807620"/>
                <a:ext cx="768960" cy="595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96B2C73-008B-496E-A92F-8C7471957C9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942359" y="4799735"/>
                  <a:ext cx="789640" cy="6108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8D69EDD-E8B8-4497-9B57-7CAE808E6A85}"/>
                    </a:ext>
                  </a:extLst>
                </p14:cNvPr>
                <p14:cNvContentPartPr/>
                <p14:nvPr/>
              </p14:nvContentPartPr>
              <p14:xfrm>
                <a:off x="2945543" y="3575700"/>
                <a:ext cx="789840" cy="660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8D69EDD-E8B8-4497-9B57-7CAE808E6A8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34995" y="3567817"/>
                  <a:ext cx="810514" cy="676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6EFD224-AF22-41D7-BB0F-6136C9332B33}"/>
                    </a:ext>
                  </a:extLst>
                </p14:cNvPr>
                <p14:cNvContentPartPr/>
                <p14:nvPr/>
              </p14:nvContentPartPr>
              <p14:xfrm>
                <a:off x="4318223" y="3517740"/>
                <a:ext cx="787680" cy="646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6EFD224-AF22-41D7-BB0F-6136C9332B3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307670" y="3509862"/>
                  <a:ext cx="808364" cy="662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A23B01B-12A0-4508-828D-F8430DBB6F73}"/>
                </a:ext>
              </a:extLst>
            </p:cNvPr>
            <p:cNvGrpSpPr/>
            <p:nvPr/>
          </p:nvGrpSpPr>
          <p:grpSpPr>
            <a:xfrm>
              <a:off x="3220510" y="4059414"/>
              <a:ext cx="3283920" cy="784440"/>
              <a:chOff x="5153068" y="3992554"/>
              <a:chExt cx="3283920" cy="784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F126CFFC-4833-488E-BF52-7B0B2C4C7DD0}"/>
                      </a:ext>
                    </a:extLst>
                  </p14:cNvPr>
                  <p14:cNvContentPartPr/>
                  <p14:nvPr/>
                </p14:nvContentPartPr>
                <p14:xfrm>
                  <a:off x="5164228" y="4162474"/>
                  <a:ext cx="1276200" cy="614520"/>
                </p14:xfrm>
              </p:contentPart>
            </mc:Choice>
            <mc:Fallback xmlns="">
              <p:pic>
                <p:nvPicPr>
                  <p:cNvPr id="365" name="Ink 364">
                    <a:extLst>
                      <a:ext uri="{FF2B5EF4-FFF2-40B4-BE49-F238E27FC236}">
                        <a16:creationId xmlns:a16="http://schemas.microsoft.com/office/drawing/2014/main" id="{01127C45-B83D-4DF1-9401-14E04E6CC303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5155588" y="4153474"/>
                    <a:ext cx="1293840" cy="63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B505B964-4267-496A-83AA-5534CF27165E}"/>
                      </a:ext>
                    </a:extLst>
                  </p14:cNvPr>
                  <p14:cNvContentPartPr/>
                  <p14:nvPr/>
                </p14:nvContentPartPr>
                <p14:xfrm>
                  <a:off x="5205988" y="4243834"/>
                  <a:ext cx="221400" cy="507600"/>
                </p14:xfrm>
              </p:contentPart>
            </mc:Choice>
            <mc:Fallback xmlns="">
              <p:pic>
                <p:nvPicPr>
                  <p:cNvPr id="366" name="Ink 365">
                    <a:extLst>
                      <a:ext uri="{FF2B5EF4-FFF2-40B4-BE49-F238E27FC236}">
                        <a16:creationId xmlns:a16="http://schemas.microsoft.com/office/drawing/2014/main" id="{23D57C93-35B9-4B46-BD4D-46394BFFE96D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5196988" y="4235194"/>
                    <a:ext cx="239040" cy="52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100BF2DF-12C7-4BD2-851B-89B70E26C002}"/>
                      </a:ext>
                    </a:extLst>
                  </p14:cNvPr>
                  <p14:cNvContentPartPr/>
                  <p14:nvPr/>
                </p14:nvContentPartPr>
                <p14:xfrm>
                  <a:off x="5153068" y="4074994"/>
                  <a:ext cx="2581560" cy="673200"/>
                </p14:xfrm>
              </p:contentPart>
            </mc:Choice>
            <mc:Fallback xmlns="">
              <p:pic>
                <p:nvPicPr>
                  <p:cNvPr id="367" name="Ink 366">
                    <a:extLst>
                      <a:ext uri="{FF2B5EF4-FFF2-40B4-BE49-F238E27FC236}">
                        <a16:creationId xmlns:a16="http://schemas.microsoft.com/office/drawing/2014/main" id="{F0601B54-37B1-4736-99E7-E7FC3F852BBD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5144428" y="4065994"/>
                    <a:ext cx="2599200" cy="69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6A9667E5-53DB-4B02-957E-3DF4E58567E1}"/>
                      </a:ext>
                    </a:extLst>
                  </p14:cNvPr>
                  <p14:cNvContentPartPr/>
                  <p14:nvPr/>
                </p14:nvContentPartPr>
                <p14:xfrm>
                  <a:off x="5428468" y="4141594"/>
                  <a:ext cx="597600" cy="594000"/>
                </p14:xfrm>
              </p:contentPart>
            </mc:Choice>
            <mc:Fallback xmlns="">
              <p:pic>
                <p:nvPicPr>
                  <p:cNvPr id="368" name="Ink 367">
                    <a:extLst>
                      <a:ext uri="{FF2B5EF4-FFF2-40B4-BE49-F238E27FC236}">
                        <a16:creationId xmlns:a16="http://schemas.microsoft.com/office/drawing/2014/main" id="{44A22F9F-0020-42CB-BF93-F5E7B6F40BC0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5419468" y="4132954"/>
                    <a:ext cx="615240" cy="61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1144FB39-C69F-4C4B-9C88-235D67DDF7E9}"/>
                      </a:ext>
                    </a:extLst>
                  </p14:cNvPr>
                  <p14:cNvContentPartPr/>
                  <p14:nvPr/>
                </p14:nvContentPartPr>
                <p14:xfrm>
                  <a:off x="6050188" y="4164634"/>
                  <a:ext cx="552600" cy="510480"/>
                </p14:xfrm>
              </p:contentPart>
            </mc:Choice>
            <mc:Fallback xmlns="">
              <p:pic>
                <p:nvPicPr>
                  <p:cNvPr id="369" name="Ink 368">
                    <a:extLst>
                      <a:ext uri="{FF2B5EF4-FFF2-40B4-BE49-F238E27FC236}">
                        <a16:creationId xmlns:a16="http://schemas.microsoft.com/office/drawing/2014/main" id="{0716A66D-8F55-4D3B-A478-5AFF61AF86EA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6041548" y="4155994"/>
                    <a:ext cx="570240" cy="52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79AD429F-883A-477A-AAEE-5D711CA6A61B}"/>
                      </a:ext>
                    </a:extLst>
                  </p14:cNvPr>
                  <p14:cNvContentPartPr/>
                  <p14:nvPr/>
                </p14:nvContentPartPr>
                <p14:xfrm>
                  <a:off x="6043348" y="4136554"/>
                  <a:ext cx="1603800" cy="531720"/>
                </p14:xfrm>
              </p:contentPart>
            </mc:Choice>
            <mc:Fallback xmlns="">
              <p:pic>
                <p:nvPicPr>
                  <p:cNvPr id="370" name="Ink 369">
                    <a:extLst>
                      <a:ext uri="{FF2B5EF4-FFF2-40B4-BE49-F238E27FC236}">
                        <a16:creationId xmlns:a16="http://schemas.microsoft.com/office/drawing/2014/main" id="{8D93A3AE-B0E3-4EBD-896A-F386AA75393D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6034708" y="4127914"/>
                    <a:ext cx="1621440" cy="54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0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A242AD55-B3F2-4BF0-AF7B-14DD0BE4CF8B}"/>
                      </a:ext>
                    </a:extLst>
                  </p14:cNvPr>
                  <p14:cNvContentPartPr/>
                  <p14:nvPr/>
                </p14:nvContentPartPr>
                <p14:xfrm>
                  <a:off x="5431348" y="4047994"/>
                  <a:ext cx="1550160" cy="678600"/>
                </p14:xfrm>
              </p:contentPart>
            </mc:Choice>
            <mc:Fallback xmlns="">
              <p:pic>
                <p:nvPicPr>
                  <p:cNvPr id="371" name="Ink 370">
                    <a:extLst>
                      <a:ext uri="{FF2B5EF4-FFF2-40B4-BE49-F238E27FC236}">
                        <a16:creationId xmlns:a16="http://schemas.microsoft.com/office/drawing/2014/main" id="{B314E8FF-F95D-4E1C-A942-A64B3E50E79B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5422348" y="4039354"/>
                    <a:ext cx="1567800" cy="69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FE1CC51C-4B38-4667-9CFB-51E4687B0C3F}"/>
                      </a:ext>
                    </a:extLst>
                  </p14:cNvPr>
                  <p14:cNvContentPartPr/>
                  <p14:nvPr/>
                </p14:nvContentPartPr>
                <p14:xfrm>
                  <a:off x="6756508" y="4108834"/>
                  <a:ext cx="394920" cy="597600"/>
                </p14:xfrm>
              </p:contentPart>
            </mc:Choice>
            <mc:Fallback xmlns="">
              <p:pic>
                <p:nvPicPr>
                  <p:cNvPr id="372" name="Ink 371">
                    <a:extLst>
                      <a:ext uri="{FF2B5EF4-FFF2-40B4-BE49-F238E27FC236}">
                        <a16:creationId xmlns:a16="http://schemas.microsoft.com/office/drawing/2014/main" id="{5793F9BD-A730-43C2-87E7-F0119C2761F6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6747868" y="4100194"/>
                    <a:ext cx="412560" cy="61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B185913B-7289-457F-BDBA-E86B74A5FCF2}"/>
                      </a:ext>
                    </a:extLst>
                  </p14:cNvPr>
                  <p14:cNvContentPartPr/>
                  <p14:nvPr/>
                </p14:nvContentPartPr>
                <p14:xfrm>
                  <a:off x="7221268" y="4186234"/>
                  <a:ext cx="644760" cy="446040"/>
                </p14:xfrm>
              </p:contentPart>
            </mc:Choice>
            <mc:Fallback xmlns="">
              <p:pic>
                <p:nvPicPr>
                  <p:cNvPr id="373" name="Ink 372">
                    <a:extLst>
                      <a:ext uri="{FF2B5EF4-FFF2-40B4-BE49-F238E27FC236}">
                        <a16:creationId xmlns:a16="http://schemas.microsoft.com/office/drawing/2014/main" id="{A238D12D-C023-4F4F-A7B8-D6670CEFA782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7212268" y="4177594"/>
                    <a:ext cx="662400" cy="46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4924CA32-7362-4A47-967C-0B00A6E9F373}"/>
                      </a:ext>
                    </a:extLst>
                  </p14:cNvPr>
                  <p14:cNvContentPartPr/>
                  <p14:nvPr/>
                </p14:nvContentPartPr>
                <p14:xfrm>
                  <a:off x="7979068" y="4099474"/>
                  <a:ext cx="278280" cy="559800"/>
                </p14:xfrm>
              </p:contentPart>
            </mc:Choice>
            <mc:Fallback xmlns="">
              <p:pic>
                <p:nvPicPr>
                  <p:cNvPr id="374" name="Ink 373">
                    <a:extLst>
                      <a:ext uri="{FF2B5EF4-FFF2-40B4-BE49-F238E27FC236}">
                        <a16:creationId xmlns:a16="http://schemas.microsoft.com/office/drawing/2014/main" id="{66448B50-E353-4E82-9014-418C111932BE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7970428" y="4090834"/>
                    <a:ext cx="295920" cy="57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5B5C44C7-1B15-4E9C-B84C-CFB6DF2EC3CC}"/>
                      </a:ext>
                    </a:extLst>
                  </p14:cNvPr>
                  <p14:cNvContentPartPr/>
                  <p14:nvPr/>
                </p14:nvContentPartPr>
                <p14:xfrm>
                  <a:off x="6997348" y="4051954"/>
                  <a:ext cx="1219320" cy="568440"/>
                </p14:xfrm>
              </p:contentPart>
            </mc:Choice>
            <mc:Fallback xmlns="">
              <p:pic>
                <p:nvPicPr>
                  <p:cNvPr id="375" name="Ink 374">
                    <a:extLst>
                      <a:ext uri="{FF2B5EF4-FFF2-40B4-BE49-F238E27FC236}">
                        <a16:creationId xmlns:a16="http://schemas.microsoft.com/office/drawing/2014/main" id="{D09F2DF5-19A4-461C-9C45-60B2E14BF68C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6988348" y="4043314"/>
                    <a:ext cx="1236960" cy="58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DCE78161-7A91-4C9D-B512-085D11552AE6}"/>
                      </a:ext>
                    </a:extLst>
                  </p14:cNvPr>
                  <p14:cNvContentPartPr/>
                  <p14:nvPr/>
                </p14:nvContentPartPr>
                <p14:xfrm>
                  <a:off x="5675428" y="3992554"/>
                  <a:ext cx="2761560" cy="645840"/>
                </p14:xfrm>
              </p:contentPart>
            </mc:Choice>
            <mc:Fallback xmlns="">
              <p:pic>
                <p:nvPicPr>
                  <p:cNvPr id="376" name="Ink 375">
                    <a:extLst>
                      <a:ext uri="{FF2B5EF4-FFF2-40B4-BE49-F238E27FC236}">
                        <a16:creationId xmlns:a16="http://schemas.microsoft.com/office/drawing/2014/main" id="{13BEE663-8B7C-4393-BE2D-F3D879785E4F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5666428" y="3983554"/>
                    <a:ext cx="2779200" cy="6634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945326D-F1A8-4FEB-80D7-0E93FAC5BA5B}"/>
                    </a:ext>
                  </a:extLst>
                </p14:cNvPr>
                <p14:cNvContentPartPr/>
                <p14:nvPr/>
              </p14:nvContentPartPr>
              <p14:xfrm>
                <a:off x="5377487" y="3523122"/>
                <a:ext cx="906120" cy="619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945326D-F1A8-4FEB-80D7-0E93FAC5BA5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366936" y="3515235"/>
                  <a:ext cx="926800" cy="6353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D3C546B-E0CA-4201-848F-E37AF7DA25C7}"/>
                    </a:ext>
                  </a:extLst>
                </p14:cNvPr>
                <p14:cNvContentPartPr/>
                <p14:nvPr/>
              </p14:nvContentPartPr>
              <p14:xfrm>
                <a:off x="2889582" y="2258928"/>
                <a:ext cx="789840" cy="660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D3C546B-E0CA-4201-848F-E37AF7DA25C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79034" y="2251045"/>
                  <a:ext cx="810514" cy="676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6528716-92B0-4280-8CE1-4854D6449961}"/>
                    </a:ext>
                  </a:extLst>
                </p14:cNvPr>
                <p14:cNvContentPartPr/>
                <p14:nvPr/>
              </p14:nvContentPartPr>
              <p14:xfrm>
                <a:off x="4262262" y="2200968"/>
                <a:ext cx="787680" cy="646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6528716-92B0-4280-8CE1-4854D644996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251709" y="2193090"/>
                  <a:ext cx="808364" cy="662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E656B6A-62E0-42A8-A163-09B9BAD5C23F}"/>
                </a:ext>
              </a:extLst>
            </p:cNvPr>
            <p:cNvGrpSpPr/>
            <p:nvPr/>
          </p:nvGrpSpPr>
          <p:grpSpPr>
            <a:xfrm>
              <a:off x="3164549" y="2742642"/>
              <a:ext cx="3283920" cy="784440"/>
              <a:chOff x="5153068" y="3992554"/>
              <a:chExt cx="3283920" cy="784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82569FBE-AD9F-49C5-875A-0DD11ADA3264}"/>
                      </a:ext>
                    </a:extLst>
                  </p14:cNvPr>
                  <p14:cNvContentPartPr/>
                  <p14:nvPr/>
                </p14:nvContentPartPr>
                <p14:xfrm>
                  <a:off x="5164228" y="4162474"/>
                  <a:ext cx="1276200" cy="614520"/>
                </p14:xfrm>
              </p:contentPart>
            </mc:Choice>
            <mc:Fallback xmlns="">
              <p:pic>
                <p:nvPicPr>
                  <p:cNvPr id="365" name="Ink 364">
                    <a:extLst>
                      <a:ext uri="{FF2B5EF4-FFF2-40B4-BE49-F238E27FC236}">
                        <a16:creationId xmlns:a16="http://schemas.microsoft.com/office/drawing/2014/main" id="{01127C45-B83D-4DF1-9401-14E04E6CC303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5155588" y="4153474"/>
                    <a:ext cx="1293840" cy="63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422D5131-7F9B-4DEF-8233-F79B302C6902}"/>
                      </a:ext>
                    </a:extLst>
                  </p14:cNvPr>
                  <p14:cNvContentPartPr/>
                  <p14:nvPr/>
                </p14:nvContentPartPr>
                <p14:xfrm>
                  <a:off x="5205988" y="4243834"/>
                  <a:ext cx="221400" cy="507600"/>
                </p14:xfrm>
              </p:contentPart>
            </mc:Choice>
            <mc:Fallback xmlns="">
              <p:pic>
                <p:nvPicPr>
                  <p:cNvPr id="366" name="Ink 365">
                    <a:extLst>
                      <a:ext uri="{FF2B5EF4-FFF2-40B4-BE49-F238E27FC236}">
                        <a16:creationId xmlns:a16="http://schemas.microsoft.com/office/drawing/2014/main" id="{23D57C93-35B9-4B46-BD4D-46394BFFE96D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5196988" y="4235194"/>
                    <a:ext cx="239040" cy="52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43BC499B-5249-4887-953E-17445CF58948}"/>
                      </a:ext>
                    </a:extLst>
                  </p14:cNvPr>
                  <p14:cNvContentPartPr/>
                  <p14:nvPr/>
                </p14:nvContentPartPr>
                <p14:xfrm>
                  <a:off x="5153068" y="4074994"/>
                  <a:ext cx="2581560" cy="673200"/>
                </p14:xfrm>
              </p:contentPart>
            </mc:Choice>
            <mc:Fallback xmlns="">
              <p:pic>
                <p:nvPicPr>
                  <p:cNvPr id="367" name="Ink 366">
                    <a:extLst>
                      <a:ext uri="{FF2B5EF4-FFF2-40B4-BE49-F238E27FC236}">
                        <a16:creationId xmlns:a16="http://schemas.microsoft.com/office/drawing/2014/main" id="{F0601B54-37B1-4736-99E7-E7FC3F852BBD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5144428" y="4065994"/>
                    <a:ext cx="2599200" cy="69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A9B813EB-28AE-4735-B20A-90CEBE2CCDCA}"/>
                      </a:ext>
                    </a:extLst>
                  </p14:cNvPr>
                  <p14:cNvContentPartPr/>
                  <p14:nvPr/>
                </p14:nvContentPartPr>
                <p14:xfrm>
                  <a:off x="5428468" y="4141594"/>
                  <a:ext cx="597600" cy="594000"/>
                </p14:xfrm>
              </p:contentPart>
            </mc:Choice>
            <mc:Fallback xmlns="">
              <p:pic>
                <p:nvPicPr>
                  <p:cNvPr id="368" name="Ink 367">
                    <a:extLst>
                      <a:ext uri="{FF2B5EF4-FFF2-40B4-BE49-F238E27FC236}">
                        <a16:creationId xmlns:a16="http://schemas.microsoft.com/office/drawing/2014/main" id="{44A22F9F-0020-42CB-BF93-F5E7B6F40BC0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5419468" y="4132954"/>
                    <a:ext cx="615240" cy="61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0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F0F40FE0-2D23-4316-ACD0-0B24D6634209}"/>
                      </a:ext>
                    </a:extLst>
                  </p14:cNvPr>
                  <p14:cNvContentPartPr/>
                  <p14:nvPr/>
                </p14:nvContentPartPr>
                <p14:xfrm>
                  <a:off x="6050188" y="4164634"/>
                  <a:ext cx="552600" cy="510480"/>
                </p14:xfrm>
              </p:contentPart>
            </mc:Choice>
            <mc:Fallback xmlns="">
              <p:pic>
                <p:nvPicPr>
                  <p:cNvPr id="369" name="Ink 368">
                    <a:extLst>
                      <a:ext uri="{FF2B5EF4-FFF2-40B4-BE49-F238E27FC236}">
                        <a16:creationId xmlns:a16="http://schemas.microsoft.com/office/drawing/2014/main" id="{0716A66D-8F55-4D3B-A478-5AFF61AF86EA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6041548" y="4155994"/>
                    <a:ext cx="570240" cy="52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6414DD0F-EDDA-4A65-8E7A-1FD43382B036}"/>
                      </a:ext>
                    </a:extLst>
                  </p14:cNvPr>
                  <p14:cNvContentPartPr/>
                  <p14:nvPr/>
                </p14:nvContentPartPr>
                <p14:xfrm>
                  <a:off x="6043348" y="4136554"/>
                  <a:ext cx="1603800" cy="531720"/>
                </p14:xfrm>
              </p:contentPart>
            </mc:Choice>
            <mc:Fallback xmlns="">
              <p:pic>
                <p:nvPicPr>
                  <p:cNvPr id="370" name="Ink 369">
                    <a:extLst>
                      <a:ext uri="{FF2B5EF4-FFF2-40B4-BE49-F238E27FC236}">
                        <a16:creationId xmlns:a16="http://schemas.microsoft.com/office/drawing/2014/main" id="{8D93A3AE-B0E3-4EBD-896A-F386AA75393D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6034708" y="4127914"/>
                    <a:ext cx="1621440" cy="54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2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A2433F53-886C-4682-AECA-5207D722D0D3}"/>
                      </a:ext>
                    </a:extLst>
                  </p14:cNvPr>
                  <p14:cNvContentPartPr/>
                  <p14:nvPr/>
                </p14:nvContentPartPr>
                <p14:xfrm>
                  <a:off x="5431348" y="4047994"/>
                  <a:ext cx="1550160" cy="678600"/>
                </p14:xfrm>
              </p:contentPart>
            </mc:Choice>
            <mc:Fallback xmlns="">
              <p:pic>
                <p:nvPicPr>
                  <p:cNvPr id="371" name="Ink 370">
                    <a:extLst>
                      <a:ext uri="{FF2B5EF4-FFF2-40B4-BE49-F238E27FC236}">
                        <a16:creationId xmlns:a16="http://schemas.microsoft.com/office/drawing/2014/main" id="{B314E8FF-F95D-4E1C-A942-A64B3E50E79B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5422348" y="4039354"/>
                    <a:ext cx="1567800" cy="69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1AA30536-DC2F-4B8D-9B3A-D26CCB93AC8D}"/>
                      </a:ext>
                    </a:extLst>
                  </p14:cNvPr>
                  <p14:cNvContentPartPr/>
                  <p14:nvPr/>
                </p14:nvContentPartPr>
                <p14:xfrm>
                  <a:off x="6756508" y="4108834"/>
                  <a:ext cx="394920" cy="597600"/>
                </p14:xfrm>
              </p:contentPart>
            </mc:Choice>
            <mc:Fallback xmlns="">
              <p:pic>
                <p:nvPicPr>
                  <p:cNvPr id="372" name="Ink 371">
                    <a:extLst>
                      <a:ext uri="{FF2B5EF4-FFF2-40B4-BE49-F238E27FC236}">
                        <a16:creationId xmlns:a16="http://schemas.microsoft.com/office/drawing/2014/main" id="{5793F9BD-A730-43C2-87E7-F0119C2761F6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6747868" y="4100194"/>
                    <a:ext cx="412560" cy="61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D4616FC1-AB57-4935-BAB6-B19DE591724D}"/>
                      </a:ext>
                    </a:extLst>
                  </p14:cNvPr>
                  <p14:cNvContentPartPr/>
                  <p14:nvPr/>
                </p14:nvContentPartPr>
                <p14:xfrm>
                  <a:off x="7221268" y="4186234"/>
                  <a:ext cx="644760" cy="446040"/>
                </p14:xfrm>
              </p:contentPart>
            </mc:Choice>
            <mc:Fallback xmlns="">
              <p:pic>
                <p:nvPicPr>
                  <p:cNvPr id="373" name="Ink 372">
                    <a:extLst>
                      <a:ext uri="{FF2B5EF4-FFF2-40B4-BE49-F238E27FC236}">
                        <a16:creationId xmlns:a16="http://schemas.microsoft.com/office/drawing/2014/main" id="{A238D12D-C023-4F4F-A7B8-D6670CEFA782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7212268" y="4177594"/>
                    <a:ext cx="662400" cy="46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490FE2F8-2F58-4787-8A96-C5A0AC9540FA}"/>
                      </a:ext>
                    </a:extLst>
                  </p14:cNvPr>
                  <p14:cNvContentPartPr/>
                  <p14:nvPr/>
                </p14:nvContentPartPr>
                <p14:xfrm>
                  <a:off x="7979068" y="4099474"/>
                  <a:ext cx="278280" cy="559800"/>
                </p14:xfrm>
              </p:contentPart>
            </mc:Choice>
            <mc:Fallback xmlns="">
              <p:pic>
                <p:nvPicPr>
                  <p:cNvPr id="374" name="Ink 373">
                    <a:extLst>
                      <a:ext uri="{FF2B5EF4-FFF2-40B4-BE49-F238E27FC236}">
                        <a16:creationId xmlns:a16="http://schemas.microsoft.com/office/drawing/2014/main" id="{66448B50-E353-4E82-9014-418C111932BE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7970428" y="4090834"/>
                    <a:ext cx="295920" cy="57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2AD46F46-9447-4C73-AED8-C72523E27D45}"/>
                      </a:ext>
                    </a:extLst>
                  </p14:cNvPr>
                  <p14:cNvContentPartPr/>
                  <p14:nvPr/>
                </p14:nvContentPartPr>
                <p14:xfrm>
                  <a:off x="6997348" y="4051954"/>
                  <a:ext cx="1219320" cy="568440"/>
                </p14:xfrm>
              </p:contentPart>
            </mc:Choice>
            <mc:Fallback xmlns="">
              <p:pic>
                <p:nvPicPr>
                  <p:cNvPr id="375" name="Ink 374">
                    <a:extLst>
                      <a:ext uri="{FF2B5EF4-FFF2-40B4-BE49-F238E27FC236}">
                        <a16:creationId xmlns:a16="http://schemas.microsoft.com/office/drawing/2014/main" id="{D09F2DF5-19A4-461C-9C45-60B2E14BF68C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6988348" y="4043314"/>
                    <a:ext cx="1236960" cy="58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2559DAEC-BB86-4656-8EC2-C560F556EE1C}"/>
                      </a:ext>
                    </a:extLst>
                  </p14:cNvPr>
                  <p14:cNvContentPartPr/>
                  <p14:nvPr/>
                </p14:nvContentPartPr>
                <p14:xfrm>
                  <a:off x="5675428" y="3992554"/>
                  <a:ext cx="2761560" cy="645840"/>
                </p14:xfrm>
              </p:contentPart>
            </mc:Choice>
            <mc:Fallback xmlns="">
              <p:pic>
                <p:nvPicPr>
                  <p:cNvPr id="376" name="Ink 375">
                    <a:extLst>
                      <a:ext uri="{FF2B5EF4-FFF2-40B4-BE49-F238E27FC236}">
                        <a16:creationId xmlns:a16="http://schemas.microsoft.com/office/drawing/2014/main" id="{13BEE663-8B7C-4393-BE2D-F3D879785E4F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5666428" y="3983554"/>
                    <a:ext cx="2779200" cy="6634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10130FA-C1DD-4C46-B54A-E4D0FAEBC942}"/>
                    </a:ext>
                  </a:extLst>
                </p14:cNvPr>
                <p14:cNvContentPartPr/>
                <p14:nvPr/>
              </p14:nvContentPartPr>
              <p14:xfrm>
                <a:off x="5321526" y="2206350"/>
                <a:ext cx="906120" cy="619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10130FA-C1DD-4C46-B54A-E4D0FAEBC94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310975" y="2198463"/>
                  <a:ext cx="926800" cy="63537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1153A52-F71A-4C9F-8B44-0C829397B8EB}"/>
                </a:ext>
              </a:extLst>
            </p:cNvPr>
            <p:cNvGrpSpPr/>
            <p:nvPr/>
          </p:nvGrpSpPr>
          <p:grpSpPr>
            <a:xfrm>
              <a:off x="3070103" y="1443708"/>
              <a:ext cx="3283920" cy="784440"/>
              <a:chOff x="5153068" y="3992554"/>
              <a:chExt cx="3283920" cy="784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70EBB1F3-E879-4D1E-BA30-D99904E95B8C}"/>
                      </a:ext>
                    </a:extLst>
                  </p14:cNvPr>
                  <p14:cNvContentPartPr/>
                  <p14:nvPr/>
                </p14:nvContentPartPr>
                <p14:xfrm>
                  <a:off x="5164228" y="4162474"/>
                  <a:ext cx="1276200" cy="614520"/>
                </p14:xfrm>
              </p:contentPart>
            </mc:Choice>
            <mc:Fallback xmlns="">
              <p:pic>
                <p:nvPicPr>
                  <p:cNvPr id="365" name="Ink 364">
                    <a:extLst>
                      <a:ext uri="{FF2B5EF4-FFF2-40B4-BE49-F238E27FC236}">
                        <a16:creationId xmlns:a16="http://schemas.microsoft.com/office/drawing/2014/main" id="{01127C45-B83D-4DF1-9401-14E04E6CC303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5155588" y="4153474"/>
                    <a:ext cx="1293840" cy="63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030195ED-41EB-4098-BB4B-44A324A82E05}"/>
                      </a:ext>
                    </a:extLst>
                  </p14:cNvPr>
                  <p14:cNvContentPartPr/>
                  <p14:nvPr/>
                </p14:nvContentPartPr>
                <p14:xfrm>
                  <a:off x="5205988" y="4243834"/>
                  <a:ext cx="221400" cy="507600"/>
                </p14:xfrm>
              </p:contentPart>
            </mc:Choice>
            <mc:Fallback xmlns="">
              <p:pic>
                <p:nvPicPr>
                  <p:cNvPr id="366" name="Ink 365">
                    <a:extLst>
                      <a:ext uri="{FF2B5EF4-FFF2-40B4-BE49-F238E27FC236}">
                        <a16:creationId xmlns:a16="http://schemas.microsoft.com/office/drawing/2014/main" id="{23D57C93-35B9-4B46-BD4D-46394BFFE96D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5196988" y="4235194"/>
                    <a:ext cx="239040" cy="52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E47FEB08-1DA3-4E86-9EA6-0AC7C75D6241}"/>
                      </a:ext>
                    </a:extLst>
                  </p14:cNvPr>
                  <p14:cNvContentPartPr/>
                  <p14:nvPr/>
                </p14:nvContentPartPr>
                <p14:xfrm>
                  <a:off x="5153068" y="4074994"/>
                  <a:ext cx="2581560" cy="673200"/>
                </p14:xfrm>
              </p:contentPart>
            </mc:Choice>
            <mc:Fallback xmlns="">
              <p:pic>
                <p:nvPicPr>
                  <p:cNvPr id="367" name="Ink 366">
                    <a:extLst>
                      <a:ext uri="{FF2B5EF4-FFF2-40B4-BE49-F238E27FC236}">
                        <a16:creationId xmlns:a16="http://schemas.microsoft.com/office/drawing/2014/main" id="{F0601B54-37B1-4736-99E7-E7FC3F852BBD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5144428" y="4065994"/>
                    <a:ext cx="2599200" cy="69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DB4D8C3B-601E-44DD-81B9-43DEE86B0BC4}"/>
                      </a:ext>
                    </a:extLst>
                  </p14:cNvPr>
                  <p14:cNvContentPartPr/>
                  <p14:nvPr/>
                </p14:nvContentPartPr>
                <p14:xfrm>
                  <a:off x="5428468" y="4141594"/>
                  <a:ext cx="597600" cy="594000"/>
                </p14:xfrm>
              </p:contentPart>
            </mc:Choice>
            <mc:Fallback xmlns="">
              <p:pic>
                <p:nvPicPr>
                  <p:cNvPr id="368" name="Ink 367">
                    <a:extLst>
                      <a:ext uri="{FF2B5EF4-FFF2-40B4-BE49-F238E27FC236}">
                        <a16:creationId xmlns:a16="http://schemas.microsoft.com/office/drawing/2014/main" id="{44A22F9F-0020-42CB-BF93-F5E7B6F40BC0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5419468" y="4132954"/>
                    <a:ext cx="615240" cy="61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0D1F2029-C615-46E0-A922-B2FED4A9926B}"/>
                      </a:ext>
                    </a:extLst>
                  </p14:cNvPr>
                  <p14:cNvContentPartPr/>
                  <p14:nvPr/>
                </p14:nvContentPartPr>
                <p14:xfrm>
                  <a:off x="6050188" y="4164634"/>
                  <a:ext cx="552600" cy="510480"/>
                </p14:xfrm>
              </p:contentPart>
            </mc:Choice>
            <mc:Fallback xmlns="">
              <p:pic>
                <p:nvPicPr>
                  <p:cNvPr id="369" name="Ink 368">
                    <a:extLst>
                      <a:ext uri="{FF2B5EF4-FFF2-40B4-BE49-F238E27FC236}">
                        <a16:creationId xmlns:a16="http://schemas.microsoft.com/office/drawing/2014/main" id="{0716A66D-8F55-4D3B-A478-5AFF61AF86EA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6041548" y="4155994"/>
                    <a:ext cx="570240" cy="52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D50F7F51-08AB-447C-B9B1-8B61F020DC69}"/>
                      </a:ext>
                    </a:extLst>
                  </p14:cNvPr>
                  <p14:cNvContentPartPr/>
                  <p14:nvPr/>
                </p14:nvContentPartPr>
                <p14:xfrm>
                  <a:off x="6043348" y="4136554"/>
                  <a:ext cx="1603800" cy="531720"/>
                </p14:xfrm>
              </p:contentPart>
            </mc:Choice>
            <mc:Fallback xmlns="">
              <p:pic>
                <p:nvPicPr>
                  <p:cNvPr id="370" name="Ink 369">
                    <a:extLst>
                      <a:ext uri="{FF2B5EF4-FFF2-40B4-BE49-F238E27FC236}">
                        <a16:creationId xmlns:a16="http://schemas.microsoft.com/office/drawing/2014/main" id="{8D93A3AE-B0E3-4EBD-896A-F386AA75393D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6034708" y="4127914"/>
                    <a:ext cx="1621440" cy="54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58F7BA3F-7DEA-46F3-8E11-9F6C52C085DF}"/>
                      </a:ext>
                    </a:extLst>
                  </p14:cNvPr>
                  <p14:cNvContentPartPr/>
                  <p14:nvPr/>
                </p14:nvContentPartPr>
                <p14:xfrm>
                  <a:off x="5431348" y="4047994"/>
                  <a:ext cx="1550160" cy="678600"/>
                </p14:xfrm>
              </p:contentPart>
            </mc:Choice>
            <mc:Fallback xmlns="">
              <p:pic>
                <p:nvPicPr>
                  <p:cNvPr id="371" name="Ink 370">
                    <a:extLst>
                      <a:ext uri="{FF2B5EF4-FFF2-40B4-BE49-F238E27FC236}">
                        <a16:creationId xmlns:a16="http://schemas.microsoft.com/office/drawing/2014/main" id="{B314E8FF-F95D-4E1C-A942-A64B3E50E79B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5422348" y="4039354"/>
                    <a:ext cx="1567800" cy="69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3FA1BAC0-176D-4E13-884F-90D03E428245}"/>
                      </a:ext>
                    </a:extLst>
                  </p14:cNvPr>
                  <p14:cNvContentPartPr/>
                  <p14:nvPr/>
                </p14:nvContentPartPr>
                <p14:xfrm>
                  <a:off x="6756508" y="4108834"/>
                  <a:ext cx="394920" cy="597600"/>
                </p14:xfrm>
              </p:contentPart>
            </mc:Choice>
            <mc:Fallback xmlns="">
              <p:pic>
                <p:nvPicPr>
                  <p:cNvPr id="372" name="Ink 371">
                    <a:extLst>
                      <a:ext uri="{FF2B5EF4-FFF2-40B4-BE49-F238E27FC236}">
                        <a16:creationId xmlns:a16="http://schemas.microsoft.com/office/drawing/2014/main" id="{5793F9BD-A730-43C2-87E7-F0119C2761F6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6747868" y="4100194"/>
                    <a:ext cx="412560" cy="61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0B2C57CE-C570-4509-9651-E1E19C6F322B}"/>
                      </a:ext>
                    </a:extLst>
                  </p14:cNvPr>
                  <p14:cNvContentPartPr/>
                  <p14:nvPr/>
                </p14:nvContentPartPr>
                <p14:xfrm>
                  <a:off x="7221268" y="4186234"/>
                  <a:ext cx="644760" cy="446040"/>
                </p14:xfrm>
              </p:contentPart>
            </mc:Choice>
            <mc:Fallback xmlns="">
              <p:pic>
                <p:nvPicPr>
                  <p:cNvPr id="373" name="Ink 372">
                    <a:extLst>
                      <a:ext uri="{FF2B5EF4-FFF2-40B4-BE49-F238E27FC236}">
                        <a16:creationId xmlns:a16="http://schemas.microsoft.com/office/drawing/2014/main" id="{A238D12D-C023-4F4F-A7B8-D6670CEFA782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7212268" y="4177594"/>
                    <a:ext cx="662400" cy="46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0B0980F1-64CF-4E9D-BA8A-BACD22308D1A}"/>
                      </a:ext>
                    </a:extLst>
                  </p14:cNvPr>
                  <p14:cNvContentPartPr/>
                  <p14:nvPr/>
                </p14:nvContentPartPr>
                <p14:xfrm>
                  <a:off x="7979068" y="4099474"/>
                  <a:ext cx="278280" cy="559800"/>
                </p14:xfrm>
              </p:contentPart>
            </mc:Choice>
            <mc:Fallback xmlns="">
              <p:pic>
                <p:nvPicPr>
                  <p:cNvPr id="374" name="Ink 373">
                    <a:extLst>
                      <a:ext uri="{FF2B5EF4-FFF2-40B4-BE49-F238E27FC236}">
                        <a16:creationId xmlns:a16="http://schemas.microsoft.com/office/drawing/2014/main" id="{66448B50-E353-4E82-9014-418C111932BE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7970428" y="4090834"/>
                    <a:ext cx="295920" cy="57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800D22FF-3BD2-45A2-891D-48C7C4D0D05B}"/>
                      </a:ext>
                    </a:extLst>
                  </p14:cNvPr>
                  <p14:cNvContentPartPr/>
                  <p14:nvPr/>
                </p14:nvContentPartPr>
                <p14:xfrm>
                  <a:off x="6997348" y="4051954"/>
                  <a:ext cx="1219320" cy="568440"/>
                </p14:xfrm>
              </p:contentPart>
            </mc:Choice>
            <mc:Fallback xmlns="">
              <p:pic>
                <p:nvPicPr>
                  <p:cNvPr id="375" name="Ink 374">
                    <a:extLst>
                      <a:ext uri="{FF2B5EF4-FFF2-40B4-BE49-F238E27FC236}">
                        <a16:creationId xmlns:a16="http://schemas.microsoft.com/office/drawing/2014/main" id="{D09F2DF5-19A4-461C-9C45-60B2E14BF68C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6988348" y="4043314"/>
                    <a:ext cx="1236960" cy="58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886535D0-D3F1-4688-901E-9C7CC4A80E43}"/>
                      </a:ext>
                    </a:extLst>
                  </p14:cNvPr>
                  <p14:cNvContentPartPr/>
                  <p14:nvPr/>
                </p14:nvContentPartPr>
                <p14:xfrm>
                  <a:off x="5675428" y="3992554"/>
                  <a:ext cx="2761560" cy="645840"/>
                </p14:xfrm>
              </p:contentPart>
            </mc:Choice>
            <mc:Fallback xmlns="">
              <p:pic>
                <p:nvPicPr>
                  <p:cNvPr id="376" name="Ink 375">
                    <a:extLst>
                      <a:ext uri="{FF2B5EF4-FFF2-40B4-BE49-F238E27FC236}">
                        <a16:creationId xmlns:a16="http://schemas.microsoft.com/office/drawing/2014/main" id="{13BEE663-8B7C-4393-BE2D-F3D879785E4F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5666428" y="3983554"/>
                    <a:ext cx="2779200" cy="6634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93F9D9C-CDDA-462E-8DCD-F7B4196D7A50}"/>
                    </a:ext>
                  </a:extLst>
                </p14:cNvPr>
                <p14:cNvContentPartPr/>
                <p14:nvPr/>
              </p14:nvContentPartPr>
              <p14:xfrm>
                <a:off x="3484030" y="776500"/>
                <a:ext cx="789840" cy="660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93F9D9C-CDDA-462E-8DCD-F7B4196D7A5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473482" y="768617"/>
                  <a:ext cx="810514" cy="676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C3F256E-85BC-4D57-8F35-D68557352493}"/>
                    </a:ext>
                  </a:extLst>
                </p14:cNvPr>
                <p14:cNvContentPartPr/>
                <p14:nvPr/>
              </p14:nvContentPartPr>
              <p14:xfrm>
                <a:off x="4926910" y="787788"/>
                <a:ext cx="787680" cy="646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C3F256E-85BC-4D57-8F35-D6855735249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916357" y="779910"/>
                  <a:ext cx="808364" cy="662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0971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704"/>
    </mc:Choice>
    <mc:Fallback xmlns="">
      <p:transition spd="slow" advTm="3170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9C8614-DE0E-4823-B7CB-122EA576A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Introduction to Deep Learning // Angelo Ziletti, PhD // January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523162-340F-4B26-B768-0EAB70FF8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state update and output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C4A0E62-B91E-415B-AF36-FD65094CFE72}"/>
                  </a:ext>
                </a:extLst>
              </p:cNvPr>
              <p:cNvSpPr txBox="1"/>
              <p:nvPr/>
            </p:nvSpPr>
            <p:spPr>
              <a:xfrm>
                <a:off x="6327530" y="5431567"/>
                <a:ext cx="4333018" cy="81560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Input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vector</m:t>
                    </m:r>
                  </m:oMath>
                </a14:m>
                <a:r>
                  <a:rPr lang="en-US" dirty="0"/>
                  <a:t>: </a:t>
                </a:r>
                <a:endParaRPr lang="en-DE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C4A0E62-B91E-415B-AF36-FD65094CF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530" y="5431567"/>
                <a:ext cx="4333018" cy="815608"/>
              </a:xfrm>
              <a:prstGeom prst="rect">
                <a:avLst/>
              </a:prstGeom>
              <a:blipFill>
                <a:blip r:embed="rId2"/>
                <a:stretch>
                  <a:fillRect t="-3731" b="-149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374263B-EFEC-4B48-A304-475757CC9F5B}"/>
                  </a:ext>
                </a:extLst>
              </p:cNvPr>
              <p:cNvSpPr txBox="1"/>
              <p:nvPr/>
            </p:nvSpPr>
            <p:spPr>
              <a:xfrm>
                <a:off x="6327530" y="3637933"/>
                <a:ext cx="4333018" cy="81560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dirty="0"/>
                  <a:t>Update Hidden State:</a:t>
                </a:r>
                <a:endParaRPr lang="en-DE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hh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+</a:t>
                </a:r>
                <a:r>
                  <a:rPr lang="en-DE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h𝑥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)</a:t>
                </a:r>
                <a:endParaRPr lang="en-DE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374263B-EFEC-4B48-A304-475757CC9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530" y="3637933"/>
                <a:ext cx="4333018" cy="815608"/>
              </a:xfrm>
              <a:prstGeom prst="rect">
                <a:avLst/>
              </a:prstGeom>
              <a:blipFill>
                <a:blip r:embed="rId3"/>
                <a:stretch>
                  <a:fillRect t="-4478" b="-1641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E4DB4C88-73E9-490E-8A8A-8AB56BB76C3C}"/>
              </a:ext>
            </a:extLst>
          </p:cNvPr>
          <p:cNvGrpSpPr/>
          <p:nvPr/>
        </p:nvGrpSpPr>
        <p:grpSpPr>
          <a:xfrm>
            <a:off x="945170" y="1822136"/>
            <a:ext cx="3608065" cy="4175403"/>
            <a:chOff x="945170" y="1822136"/>
            <a:chExt cx="3608065" cy="4175403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39461AC-6F8C-401C-9A39-7063E9B21373}"/>
                </a:ext>
              </a:extLst>
            </p:cNvPr>
            <p:cNvGrpSpPr/>
            <p:nvPr/>
          </p:nvGrpSpPr>
          <p:grpSpPr>
            <a:xfrm>
              <a:off x="945170" y="1822136"/>
              <a:ext cx="3064122" cy="4175403"/>
              <a:chOff x="945170" y="1822137"/>
              <a:chExt cx="2624499" cy="357634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39493358-81BF-4CF8-939D-1EA065011949}"/>
                      </a:ext>
                    </a:extLst>
                  </p:cNvPr>
                  <p:cNvSpPr/>
                  <p:nvPr/>
                </p:nvSpPr>
                <p:spPr>
                  <a:xfrm>
                    <a:off x="1820005" y="4721469"/>
                    <a:ext cx="677008" cy="67700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DE" dirty="0"/>
                  </a:p>
                </p:txBody>
              </p:sp>
            </mc:Choice>
            <mc:Fallback xmlns=""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39493358-81BF-4CF8-939D-1EA06501194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0005" y="4721469"/>
                    <a:ext cx="677008" cy="677008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86396836-F66E-4D59-BD3D-613A9970B073}"/>
                  </a:ext>
                </a:extLst>
              </p:cNvPr>
              <p:cNvSpPr/>
              <p:nvPr/>
            </p:nvSpPr>
            <p:spPr>
              <a:xfrm>
                <a:off x="1283674" y="3100353"/>
                <a:ext cx="1749671" cy="1019908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RNN</a:t>
                </a:r>
              </a:p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recurrent cell</a:t>
                </a:r>
                <a:endParaRPr lang="en-DE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CD5E472F-F5FD-41FE-A122-A1154D9EA545}"/>
                      </a:ext>
                    </a:extLst>
                  </p:cNvPr>
                  <p:cNvSpPr/>
                  <p:nvPr/>
                </p:nvSpPr>
                <p:spPr>
                  <a:xfrm>
                    <a:off x="1820005" y="1822137"/>
                    <a:ext cx="677008" cy="677008"/>
                  </a:xfrm>
                  <a:prstGeom prst="ellipse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DE" dirty="0"/>
                  </a:p>
                </p:txBody>
              </p:sp>
            </mc:Choice>
            <mc:Fallback xmlns=""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CD5E472F-F5FD-41FE-A122-A1154D9EA54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0005" y="1822137"/>
                    <a:ext cx="677008" cy="677008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D295163C-1EDB-4EA4-A9C7-EC54133433DA}"/>
                  </a:ext>
                </a:extLst>
              </p:cNvPr>
              <p:cNvCxnSpPr>
                <a:cxnSpLocks/>
                <a:stCxn id="49" idx="0"/>
                <a:endCxn id="50" idx="2"/>
              </p:cNvCxnSpPr>
              <p:nvPr/>
            </p:nvCxnSpPr>
            <p:spPr>
              <a:xfrm flipV="1">
                <a:off x="2158509" y="4120261"/>
                <a:ext cx="1" cy="601208"/>
              </a:xfrm>
              <a:prstGeom prst="straightConnector1">
                <a:avLst/>
              </a:prstGeom>
              <a:ln>
                <a:tailEnd type="triangle" w="lg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BE1B29CD-A059-4020-B33F-6CB5E72093C9}"/>
                  </a:ext>
                </a:extLst>
              </p:cNvPr>
              <p:cNvCxnSpPr/>
              <p:nvPr/>
            </p:nvCxnSpPr>
            <p:spPr>
              <a:xfrm flipV="1">
                <a:off x="2158508" y="2499145"/>
                <a:ext cx="1" cy="601208"/>
              </a:xfrm>
              <a:prstGeom prst="straightConnector1">
                <a:avLst/>
              </a:prstGeom>
              <a:ln>
                <a:tailEnd type="triangle" w="lg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0C7CCCA5-279F-42E2-9D22-3B0A8C6C6B91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350" y="3635413"/>
                    <a:ext cx="658319" cy="4001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DE" sz="2000" dirty="0"/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0C7CCCA5-279F-42E2-9D22-3B0A8C6C6B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11350" y="3635413"/>
                    <a:ext cx="658319" cy="40011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5" name="Connector: Elbow 54">
                <a:extLst>
                  <a:ext uri="{FF2B5EF4-FFF2-40B4-BE49-F238E27FC236}">
                    <a16:creationId xmlns:a16="http://schemas.microsoft.com/office/drawing/2014/main" id="{EA52D5AF-384F-4CEF-B36B-552687405192}"/>
                  </a:ext>
                </a:extLst>
              </p:cNvPr>
              <p:cNvCxnSpPr>
                <a:cxnSpLocks/>
                <a:stCxn id="50" idx="3"/>
              </p:cNvCxnSpPr>
              <p:nvPr/>
            </p:nvCxnSpPr>
            <p:spPr>
              <a:xfrm flipV="1">
                <a:off x="3033345" y="2799749"/>
                <a:ext cx="338503" cy="810558"/>
              </a:xfrm>
              <a:prstGeom prst="bentConnector2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Connector: Elbow 55">
                <a:extLst>
                  <a:ext uri="{FF2B5EF4-FFF2-40B4-BE49-F238E27FC236}">
                    <a16:creationId xmlns:a16="http://schemas.microsoft.com/office/drawing/2014/main" id="{C76CCC85-324E-4054-ADE3-AA828D682D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172" y="2799749"/>
                <a:ext cx="2426675" cy="1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Connector: Elbow 56">
                <a:extLst>
                  <a:ext uri="{FF2B5EF4-FFF2-40B4-BE49-F238E27FC236}">
                    <a16:creationId xmlns:a16="http://schemas.microsoft.com/office/drawing/2014/main" id="{2DCDAE06-37C5-4AFE-9FA9-D00F04210BB8}"/>
                  </a:ext>
                </a:extLst>
              </p:cNvPr>
              <p:cNvCxnSpPr>
                <a:cxnSpLocks/>
                <a:endCxn id="50" idx="1"/>
              </p:cNvCxnSpPr>
              <p:nvPr/>
            </p:nvCxnSpPr>
            <p:spPr>
              <a:xfrm rot="16200000" flipH="1">
                <a:off x="709143" y="3035776"/>
                <a:ext cx="810558" cy="338504"/>
              </a:xfrm>
              <a:prstGeom prst="bentConnector2">
                <a:avLst/>
              </a:prstGeom>
              <a:ln>
                <a:tailEnd type="triangle" w="lg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C43A746-D810-4E75-95B5-42405180C579}"/>
                </a:ext>
              </a:extLst>
            </p:cNvPr>
            <p:cNvSpPr txBox="1"/>
            <p:nvPr/>
          </p:nvSpPr>
          <p:spPr>
            <a:xfrm>
              <a:off x="2847798" y="1985779"/>
              <a:ext cx="1705437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b="0" i="0" u="none" strike="noStrike" baseline="0" dirty="0"/>
                <a:t>Output vector</a:t>
              </a:r>
              <a:endParaRPr lang="en-DE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2DD21B5-2A8F-47EF-A3F6-6A0CDDC2BAEC}"/>
                </a:ext>
              </a:extLst>
            </p:cNvPr>
            <p:cNvSpPr txBox="1"/>
            <p:nvPr/>
          </p:nvSpPr>
          <p:spPr>
            <a:xfrm>
              <a:off x="2847798" y="5453238"/>
              <a:ext cx="1705437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b="0" i="0" u="none" strike="noStrike" baseline="0" dirty="0"/>
                <a:t>Input vector</a:t>
              </a:r>
              <a:endParaRPr lang="en-DE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F8E542A-3A90-4CEE-A54D-71ED99A5885C}"/>
                  </a:ext>
                </a:extLst>
              </p:cNvPr>
              <p:cNvSpPr txBox="1"/>
              <p:nvPr/>
            </p:nvSpPr>
            <p:spPr>
              <a:xfrm>
                <a:off x="6327530" y="1813329"/>
                <a:ext cx="4333018" cy="844142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dirty="0"/>
                  <a:t>Output Vector</a:t>
                </a:r>
                <a:endParaRPr lang="en-DE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</m:e>
                        <m:sub>
                          <m: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𝑦h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DE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F8E542A-3A90-4CEE-A54D-71ED99A58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530" y="1813329"/>
                <a:ext cx="4333018" cy="844142"/>
              </a:xfrm>
              <a:prstGeom prst="rect">
                <a:avLst/>
              </a:prstGeom>
              <a:blipFill>
                <a:blip r:embed="rId7"/>
                <a:stretch>
                  <a:fillRect t="-3597" b="-503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CFDAEAF2-F35C-4B7F-8122-07CC5879866D}"/>
              </a:ext>
            </a:extLst>
          </p:cNvPr>
          <p:cNvGrpSpPr/>
          <p:nvPr/>
        </p:nvGrpSpPr>
        <p:grpSpPr>
          <a:xfrm>
            <a:off x="8919678" y="4448658"/>
            <a:ext cx="812979" cy="457560"/>
            <a:chOff x="9222411" y="4448658"/>
            <a:chExt cx="881640" cy="45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BC9668B-056F-4AF9-835F-E918E8630558}"/>
                    </a:ext>
                  </a:extLst>
                </p14:cNvPr>
                <p14:cNvContentPartPr/>
                <p14:nvPr/>
              </p14:nvContentPartPr>
              <p14:xfrm>
                <a:off x="9222411" y="4448658"/>
                <a:ext cx="881640" cy="239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BC9668B-056F-4AF9-835F-E918E863055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213411" y="4440018"/>
                  <a:ext cx="8992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6654B2A-CB6C-4F08-8EDB-8F27F07FA69A}"/>
                    </a:ext>
                  </a:extLst>
                </p14:cNvPr>
                <p14:cNvContentPartPr/>
                <p14:nvPr/>
              </p14:nvContentPartPr>
              <p14:xfrm>
                <a:off x="9442011" y="4704258"/>
                <a:ext cx="204480" cy="201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6654B2A-CB6C-4F08-8EDB-8F27F07FA69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433371" y="4695258"/>
                  <a:ext cx="2221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E9210E3-592C-4178-A258-79189F1C6F7C}"/>
                    </a:ext>
                  </a:extLst>
                </p14:cNvPr>
                <p14:cNvContentPartPr/>
                <p14:nvPr/>
              </p14:nvContentPartPr>
              <p14:xfrm>
                <a:off x="9716691" y="4729818"/>
                <a:ext cx="109080" cy="160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E9210E3-592C-4178-A258-79189F1C6F7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707691" y="4721178"/>
                  <a:ext cx="1267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B9D52B0-7807-49A3-96EE-FA6B5476F6DD}"/>
                    </a:ext>
                  </a:extLst>
                </p14:cNvPr>
                <p14:cNvContentPartPr/>
                <p14:nvPr/>
              </p14:nvContentPartPr>
              <p14:xfrm>
                <a:off x="9908571" y="4747458"/>
                <a:ext cx="36360" cy="113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B9D52B0-7807-49A3-96EE-FA6B5476F6D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899931" y="4738458"/>
                  <a:ext cx="540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496F82C-46F8-401B-8046-CC59CC23B7C2}"/>
                    </a:ext>
                  </a:extLst>
                </p14:cNvPr>
                <p14:cNvContentPartPr/>
                <p14:nvPr/>
              </p14:nvContentPartPr>
              <p14:xfrm>
                <a:off x="9901011" y="4702098"/>
                <a:ext cx="155880" cy="72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496F82C-46F8-401B-8046-CC59CC23B7C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892371" y="4693458"/>
                  <a:ext cx="17352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9493B8F-568F-471A-8B61-1F3C5AC81FC6}"/>
              </a:ext>
            </a:extLst>
          </p:cNvPr>
          <p:cNvGrpSpPr/>
          <p:nvPr/>
        </p:nvGrpSpPr>
        <p:grpSpPr>
          <a:xfrm>
            <a:off x="7464672" y="4455558"/>
            <a:ext cx="1201236" cy="618480"/>
            <a:chOff x="7781096" y="4455558"/>
            <a:chExt cx="1010520" cy="61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65048FD-0C8C-47BD-BD63-2BA509D9DA9C}"/>
                    </a:ext>
                  </a:extLst>
                </p14:cNvPr>
                <p14:cNvContentPartPr/>
                <p14:nvPr/>
              </p14:nvContentPartPr>
              <p14:xfrm>
                <a:off x="7781096" y="4455558"/>
                <a:ext cx="1010520" cy="302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65048FD-0C8C-47BD-BD63-2BA509D9DA9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72096" y="4446558"/>
                  <a:ext cx="102816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687377F-3BC4-474A-8D3B-330E366A8431}"/>
                    </a:ext>
                  </a:extLst>
                </p14:cNvPr>
                <p14:cNvContentPartPr/>
                <p14:nvPr/>
              </p14:nvContentPartPr>
              <p14:xfrm>
                <a:off x="7843736" y="4793958"/>
                <a:ext cx="180720" cy="2800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687377F-3BC4-474A-8D3B-330E366A843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834736" y="4785318"/>
                  <a:ext cx="1983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D151764-78CF-4C17-A922-13CEC3890152}"/>
                    </a:ext>
                  </a:extLst>
                </p14:cNvPr>
                <p14:cNvContentPartPr/>
                <p14:nvPr/>
              </p14:nvContentPartPr>
              <p14:xfrm>
                <a:off x="8051456" y="4813758"/>
                <a:ext cx="135360" cy="1465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D151764-78CF-4C17-A922-13CEC389015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042456" y="4804758"/>
                  <a:ext cx="1530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207F022-235A-405B-8D1C-A3BE29989AB8}"/>
                    </a:ext>
                  </a:extLst>
                </p14:cNvPr>
                <p14:cNvContentPartPr/>
                <p14:nvPr/>
              </p14:nvContentPartPr>
              <p14:xfrm>
                <a:off x="8077016" y="4875678"/>
                <a:ext cx="109800" cy="194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207F022-235A-405B-8D1C-A3BE29989AB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068376" y="4866678"/>
                  <a:ext cx="1274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693CC20-CB30-4643-8869-B2718AE79B5B}"/>
                    </a:ext>
                  </a:extLst>
                </p14:cNvPr>
                <p14:cNvContentPartPr/>
                <p14:nvPr/>
              </p14:nvContentPartPr>
              <p14:xfrm>
                <a:off x="8103656" y="4822038"/>
                <a:ext cx="85320" cy="100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693CC20-CB30-4643-8869-B2718AE79B5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095016" y="4813398"/>
                  <a:ext cx="1029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875504A-9A75-43DB-AFF9-C2D2076C4864}"/>
                    </a:ext>
                  </a:extLst>
                </p14:cNvPr>
                <p14:cNvContentPartPr/>
                <p14:nvPr/>
              </p14:nvContentPartPr>
              <p14:xfrm>
                <a:off x="8282216" y="4831758"/>
                <a:ext cx="123480" cy="1090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875504A-9A75-43DB-AFF9-C2D2076C486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273576" y="4823118"/>
                  <a:ext cx="1411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C51C992-8EED-4F29-8450-FFE8C955D993}"/>
                    </a:ext>
                  </a:extLst>
                </p14:cNvPr>
                <p14:cNvContentPartPr/>
                <p14:nvPr/>
              </p14:nvContentPartPr>
              <p14:xfrm>
                <a:off x="8327576" y="4809438"/>
                <a:ext cx="132120" cy="1310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C51C992-8EED-4F29-8450-FFE8C955D99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18936" y="4800438"/>
                  <a:ext cx="1497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3F6AE06-8103-4265-890E-7BEA1D4FB518}"/>
                    </a:ext>
                  </a:extLst>
                </p14:cNvPr>
                <p14:cNvContentPartPr/>
                <p14:nvPr/>
              </p14:nvContentPartPr>
              <p14:xfrm>
                <a:off x="8569856" y="4706118"/>
                <a:ext cx="360" cy="1648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3F6AE06-8103-4265-890E-7BEA1D4FB51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561216" y="4697478"/>
                  <a:ext cx="180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8B11B1E-7F66-438F-9500-02D693B6C655}"/>
                    </a:ext>
                  </a:extLst>
                </p14:cNvPr>
                <p14:cNvContentPartPr/>
                <p14:nvPr/>
              </p14:nvContentPartPr>
              <p14:xfrm>
                <a:off x="8563376" y="4955238"/>
                <a:ext cx="15840" cy="111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8B11B1E-7F66-438F-9500-02D693B6C65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554376" y="4946598"/>
                  <a:ext cx="33480" cy="28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AB432-1B8F-4324-9CCB-B9813ADFF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37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5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43865B-CA53-48B4-8BA3-110B666B9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Introduction to Deep Learning // Angelo Ziletti, PhD // January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5848EE-3A6A-4AF3-A66E-F2DE9F000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MLP, and RNN modelling for sequence data </a:t>
            </a:r>
            <a:endParaRPr lang="en-DE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94B7919-E5B0-4E62-8F1F-DDD87A20D905}"/>
              </a:ext>
            </a:extLst>
          </p:cNvPr>
          <p:cNvGrpSpPr>
            <a:grpSpLocks noChangeAspect="1"/>
          </p:cNvGrpSpPr>
          <p:nvPr/>
        </p:nvGrpSpPr>
        <p:grpSpPr>
          <a:xfrm>
            <a:off x="1258196" y="1905202"/>
            <a:ext cx="545189" cy="2880000"/>
            <a:chOff x="1281583" y="1856818"/>
            <a:chExt cx="647210" cy="34189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1408BF09-D1CF-4866-B6E4-39CFA0435C57}"/>
                    </a:ext>
                  </a:extLst>
                </p:cNvPr>
                <p:cNvSpPr/>
                <p:nvPr/>
              </p:nvSpPr>
              <p:spPr>
                <a:xfrm>
                  <a:off x="1281583" y="4628539"/>
                  <a:ext cx="647210" cy="647210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DE" sz="2400" dirty="0"/>
                </a:p>
              </p:txBody>
            </p:sp>
          </mc:Choice>
          <mc:Fallback xmlns="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1408BF09-D1CF-4866-B6E4-39CFA0435C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1583" y="4628539"/>
                  <a:ext cx="647210" cy="647210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7D7BA0F-85B0-4EA4-AA36-9FA80DF2FBC8}"/>
                </a:ext>
              </a:extLst>
            </p:cNvPr>
            <p:cNvSpPr/>
            <p:nvPr/>
          </p:nvSpPr>
          <p:spPr>
            <a:xfrm>
              <a:off x="1317800" y="3151239"/>
              <a:ext cx="574776" cy="90255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6B4CFA44-8C5F-4B75-A16B-47019C559E75}"/>
                    </a:ext>
                  </a:extLst>
                </p:cNvPr>
                <p:cNvSpPr/>
                <p:nvPr/>
              </p:nvSpPr>
              <p:spPr>
                <a:xfrm>
                  <a:off x="1281583" y="1856818"/>
                  <a:ext cx="647210" cy="647210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acc>
                      </m:oMath>
                    </m:oMathPara>
                  </a14:m>
                  <a:endParaRPr lang="en-DE" sz="2400" dirty="0"/>
                </a:p>
              </p:txBody>
            </p:sp>
          </mc:Choice>
          <mc:Fallback xmlns="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6B4CFA44-8C5F-4B75-A16B-47019C559E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1583" y="1856818"/>
                  <a:ext cx="647210" cy="64721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3744DAB-710E-4FC3-9C45-E825B7FFF8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5188" y="4083741"/>
              <a:ext cx="0" cy="496442"/>
            </a:xfrm>
            <a:prstGeom prst="straightConnector1">
              <a:avLst/>
            </a:prstGeom>
            <a:ln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844D62C-005D-4489-8EA8-B4F590F68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5188" y="2533979"/>
              <a:ext cx="0" cy="578683"/>
            </a:xfrm>
            <a:prstGeom prst="straightConnector1">
              <a:avLst/>
            </a:prstGeom>
            <a:ln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AA08D36-3F86-49D2-9059-CFC7C40C53D6}"/>
              </a:ext>
            </a:extLst>
          </p:cNvPr>
          <p:cNvCxnSpPr/>
          <p:nvPr/>
        </p:nvCxnSpPr>
        <p:spPr>
          <a:xfrm>
            <a:off x="2958435" y="1741999"/>
            <a:ext cx="0" cy="4059936"/>
          </a:xfrm>
          <a:prstGeom prst="line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F9A41BD-930B-48D5-B0F6-F35B976FE674}"/>
              </a:ext>
            </a:extLst>
          </p:cNvPr>
          <p:cNvSpPr txBox="1"/>
          <p:nvPr/>
        </p:nvSpPr>
        <p:spPr>
          <a:xfrm>
            <a:off x="355101" y="5344824"/>
            <a:ext cx="24992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One to One</a:t>
            </a: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“Vanilla” neural network</a:t>
            </a: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(e.g. MLP)</a:t>
            </a:r>
            <a:endParaRPr lang="en-DE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0EB36C3-8A80-4965-B171-53A75FCBD1BD}"/>
              </a:ext>
            </a:extLst>
          </p:cNvPr>
          <p:cNvGrpSpPr>
            <a:grpSpLocks noChangeAspect="1"/>
          </p:cNvGrpSpPr>
          <p:nvPr/>
        </p:nvGrpSpPr>
        <p:grpSpPr>
          <a:xfrm>
            <a:off x="3786416" y="1935722"/>
            <a:ext cx="2194494" cy="2880000"/>
            <a:chOff x="3766462" y="1818241"/>
            <a:chExt cx="2653143" cy="3481923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082D5C5-17F3-46E5-8209-A3CA248B36A6}"/>
                </a:ext>
              </a:extLst>
            </p:cNvPr>
            <p:cNvSpPr/>
            <p:nvPr/>
          </p:nvSpPr>
          <p:spPr>
            <a:xfrm>
              <a:off x="3766462" y="4628539"/>
              <a:ext cx="647210" cy="64721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2400" dirty="0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9D73C593-B130-414F-9925-4BB377BF1B8A}"/>
                </a:ext>
              </a:extLst>
            </p:cNvPr>
            <p:cNvSpPr/>
            <p:nvPr/>
          </p:nvSpPr>
          <p:spPr>
            <a:xfrm>
              <a:off x="3802679" y="3131950"/>
              <a:ext cx="574776" cy="90255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84A0A6F-7011-40EE-939A-E579574504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0067" y="4083741"/>
              <a:ext cx="0" cy="496442"/>
            </a:xfrm>
            <a:prstGeom prst="straightConnector1">
              <a:avLst/>
            </a:prstGeom>
            <a:ln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4BB00329-CD73-408D-A38E-17FDEDCF62FD}"/>
                </a:ext>
              </a:extLst>
            </p:cNvPr>
            <p:cNvSpPr/>
            <p:nvPr/>
          </p:nvSpPr>
          <p:spPr>
            <a:xfrm>
              <a:off x="4815677" y="3131950"/>
              <a:ext cx="574776" cy="90255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AF3F4357-8553-47B0-A3D8-F445104D2E77}"/>
                </a:ext>
              </a:extLst>
            </p:cNvPr>
            <p:cNvSpPr/>
            <p:nvPr/>
          </p:nvSpPr>
          <p:spPr>
            <a:xfrm>
              <a:off x="5808612" y="3131950"/>
              <a:ext cx="574776" cy="90255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75E1567-1A46-4288-A0E5-7D7DFF237E72}"/>
                </a:ext>
              </a:extLst>
            </p:cNvPr>
            <p:cNvSpPr/>
            <p:nvPr/>
          </p:nvSpPr>
          <p:spPr>
            <a:xfrm>
              <a:off x="5772395" y="1818241"/>
              <a:ext cx="647210" cy="64721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2400" dirty="0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247FAF5-0633-4620-9609-1F5F76D518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495402"/>
              <a:ext cx="0" cy="578683"/>
            </a:xfrm>
            <a:prstGeom prst="straightConnector1">
              <a:avLst/>
            </a:prstGeom>
            <a:ln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C64175B-E421-4AAF-8A4B-5A4FD450347E}"/>
                </a:ext>
              </a:extLst>
            </p:cNvPr>
            <p:cNvCxnSpPr>
              <a:cxnSpLocks/>
            </p:cNvCxnSpPr>
            <p:nvPr/>
          </p:nvCxnSpPr>
          <p:spPr>
            <a:xfrm>
              <a:off x="4440117" y="3583226"/>
              <a:ext cx="315064" cy="0"/>
            </a:xfrm>
            <a:prstGeom prst="straightConnector1">
              <a:avLst/>
            </a:prstGeom>
            <a:ln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1BA90B15-6CB2-4B96-AD5F-0830634EB34F}"/>
                </a:ext>
              </a:extLst>
            </p:cNvPr>
            <p:cNvCxnSpPr>
              <a:cxnSpLocks/>
            </p:cNvCxnSpPr>
            <p:nvPr/>
          </p:nvCxnSpPr>
          <p:spPr>
            <a:xfrm>
              <a:off x="5457331" y="3555744"/>
              <a:ext cx="315064" cy="0"/>
            </a:xfrm>
            <a:prstGeom prst="straightConnector1">
              <a:avLst/>
            </a:prstGeom>
            <a:ln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8A2B4902-F696-40DA-A950-DC86984D7E1E}"/>
                </a:ext>
              </a:extLst>
            </p:cNvPr>
            <p:cNvSpPr/>
            <p:nvPr/>
          </p:nvSpPr>
          <p:spPr>
            <a:xfrm>
              <a:off x="4779460" y="4628539"/>
              <a:ext cx="647210" cy="64721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2400" dirty="0"/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5B56406-7377-461D-BC7A-90A6CFEEFF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03065" y="4083741"/>
              <a:ext cx="0" cy="496442"/>
            </a:xfrm>
            <a:prstGeom prst="straightConnector1">
              <a:avLst/>
            </a:prstGeom>
            <a:ln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D4285B8-C673-4B99-B110-177B31EE7403}"/>
                </a:ext>
              </a:extLst>
            </p:cNvPr>
            <p:cNvSpPr/>
            <p:nvPr/>
          </p:nvSpPr>
          <p:spPr>
            <a:xfrm>
              <a:off x="5772395" y="4652954"/>
              <a:ext cx="647210" cy="64721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2400" dirty="0"/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528ADC93-DE48-492D-8DAD-A5E1D97926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4108156"/>
              <a:ext cx="0" cy="496442"/>
            </a:xfrm>
            <a:prstGeom prst="straightConnector1">
              <a:avLst/>
            </a:prstGeom>
            <a:ln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4B5DB2D4-8576-4E63-800F-2017238658B8}"/>
              </a:ext>
            </a:extLst>
          </p:cNvPr>
          <p:cNvSpPr txBox="1"/>
          <p:nvPr/>
        </p:nvSpPr>
        <p:spPr>
          <a:xfrm>
            <a:off x="3304161" y="5092499"/>
            <a:ext cx="29140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Many to One</a:t>
            </a: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Sentiment Classification</a:t>
            </a: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Spectrum to property</a:t>
            </a:r>
            <a:endParaRPr lang="en-DE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EDE0EB4-65EC-4429-92FB-8E7B0A4E4A67}"/>
              </a:ext>
            </a:extLst>
          </p:cNvPr>
          <p:cNvSpPr txBox="1"/>
          <p:nvPr/>
        </p:nvSpPr>
        <p:spPr>
          <a:xfrm>
            <a:off x="6787075" y="5021658"/>
            <a:ext cx="39829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Many to Many</a:t>
            </a: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Machine Translation – Text generation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8EC41C8-4F75-4687-BA0C-A986EAA32147}"/>
              </a:ext>
            </a:extLst>
          </p:cNvPr>
          <p:cNvGrpSpPr>
            <a:grpSpLocks noChangeAspect="1"/>
          </p:cNvGrpSpPr>
          <p:nvPr/>
        </p:nvGrpSpPr>
        <p:grpSpPr>
          <a:xfrm>
            <a:off x="7542888" y="1955592"/>
            <a:ext cx="2195580" cy="2880000"/>
            <a:chOff x="7173363" y="1741999"/>
            <a:chExt cx="2654458" cy="3481923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D419BF8-E57C-49B5-BE57-CD2955F574EC}"/>
                </a:ext>
              </a:extLst>
            </p:cNvPr>
            <p:cNvSpPr/>
            <p:nvPr/>
          </p:nvSpPr>
          <p:spPr>
            <a:xfrm>
              <a:off x="7174678" y="4552297"/>
              <a:ext cx="647210" cy="64721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2400" dirty="0"/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BCCC7525-D083-41FD-A870-89E2220F70F5}"/>
                </a:ext>
              </a:extLst>
            </p:cNvPr>
            <p:cNvSpPr/>
            <p:nvPr/>
          </p:nvSpPr>
          <p:spPr>
            <a:xfrm>
              <a:off x="7210895" y="3055708"/>
              <a:ext cx="574776" cy="90255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0960AAC1-B097-412A-BE58-8D28FB0C86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8283" y="4007499"/>
              <a:ext cx="0" cy="496442"/>
            </a:xfrm>
            <a:prstGeom prst="straightConnector1">
              <a:avLst/>
            </a:prstGeom>
            <a:ln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AEFE5B0E-4686-4F96-A929-83F2B04BC4DB}"/>
                </a:ext>
              </a:extLst>
            </p:cNvPr>
            <p:cNvSpPr/>
            <p:nvPr/>
          </p:nvSpPr>
          <p:spPr>
            <a:xfrm>
              <a:off x="8223893" y="3055708"/>
              <a:ext cx="574776" cy="90255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1CDC7AC7-7582-4CF5-AF0C-969281A3C82C}"/>
                </a:ext>
              </a:extLst>
            </p:cNvPr>
            <p:cNvSpPr/>
            <p:nvPr/>
          </p:nvSpPr>
          <p:spPr>
            <a:xfrm>
              <a:off x="9216828" y="3055708"/>
              <a:ext cx="574776" cy="902552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8EBE22C-870F-4EA2-AF55-CE573CD5EC84}"/>
                </a:ext>
              </a:extLst>
            </p:cNvPr>
            <p:cNvSpPr/>
            <p:nvPr/>
          </p:nvSpPr>
          <p:spPr>
            <a:xfrm>
              <a:off x="9180611" y="1741999"/>
              <a:ext cx="647210" cy="64721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2400" dirty="0"/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29536A75-5ABA-46E5-A0C9-854EE323F6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04216" y="2419160"/>
              <a:ext cx="0" cy="578683"/>
            </a:xfrm>
            <a:prstGeom prst="straightConnector1">
              <a:avLst/>
            </a:prstGeom>
            <a:ln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DDBD7D1-B99B-4B95-97EB-37BDF8B96188}"/>
                </a:ext>
              </a:extLst>
            </p:cNvPr>
            <p:cNvCxnSpPr>
              <a:cxnSpLocks/>
            </p:cNvCxnSpPr>
            <p:nvPr/>
          </p:nvCxnSpPr>
          <p:spPr>
            <a:xfrm>
              <a:off x="7848333" y="3506984"/>
              <a:ext cx="315064" cy="0"/>
            </a:xfrm>
            <a:prstGeom prst="straightConnector1">
              <a:avLst/>
            </a:prstGeom>
            <a:ln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873856B-30D9-471C-91CA-E8D098A0000E}"/>
                </a:ext>
              </a:extLst>
            </p:cNvPr>
            <p:cNvCxnSpPr>
              <a:cxnSpLocks/>
            </p:cNvCxnSpPr>
            <p:nvPr/>
          </p:nvCxnSpPr>
          <p:spPr>
            <a:xfrm>
              <a:off x="8865547" y="3479502"/>
              <a:ext cx="315064" cy="0"/>
            </a:xfrm>
            <a:prstGeom prst="straightConnector1">
              <a:avLst/>
            </a:prstGeom>
            <a:ln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B6E4DC3-43B7-42EC-A4D5-E2D5B4EB7BC9}"/>
                </a:ext>
              </a:extLst>
            </p:cNvPr>
            <p:cNvSpPr/>
            <p:nvPr/>
          </p:nvSpPr>
          <p:spPr>
            <a:xfrm>
              <a:off x="8187676" y="4552297"/>
              <a:ext cx="647210" cy="64721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2400" dirty="0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22BED46F-383D-427D-9D34-8D5C4F3792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1281" y="4007499"/>
              <a:ext cx="0" cy="496442"/>
            </a:xfrm>
            <a:prstGeom prst="straightConnector1">
              <a:avLst/>
            </a:prstGeom>
            <a:ln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68834850-C9A6-441D-AAB1-A1922C619A4B}"/>
                </a:ext>
              </a:extLst>
            </p:cNvPr>
            <p:cNvSpPr/>
            <p:nvPr/>
          </p:nvSpPr>
          <p:spPr>
            <a:xfrm>
              <a:off x="9180611" y="4576712"/>
              <a:ext cx="647210" cy="64721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2400" dirty="0"/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FBD51A02-232B-442E-B974-B8D69658BE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04216" y="4031914"/>
              <a:ext cx="0" cy="496442"/>
            </a:xfrm>
            <a:prstGeom prst="straightConnector1">
              <a:avLst/>
            </a:prstGeom>
            <a:ln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432ABE29-222F-424E-8854-6EC145D1D792}"/>
                </a:ext>
              </a:extLst>
            </p:cNvPr>
            <p:cNvSpPr/>
            <p:nvPr/>
          </p:nvSpPr>
          <p:spPr>
            <a:xfrm>
              <a:off x="8187676" y="1741999"/>
              <a:ext cx="647210" cy="64721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2400" dirty="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674AF82E-E4DB-455C-B039-CA27CD90C4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1281" y="2419160"/>
              <a:ext cx="0" cy="578683"/>
            </a:xfrm>
            <a:prstGeom prst="straightConnector1">
              <a:avLst/>
            </a:prstGeom>
            <a:ln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4209D44-6584-441B-93AB-EFAC5AA792F8}"/>
                </a:ext>
              </a:extLst>
            </p:cNvPr>
            <p:cNvSpPr/>
            <p:nvPr/>
          </p:nvSpPr>
          <p:spPr>
            <a:xfrm>
              <a:off x="7173363" y="1747065"/>
              <a:ext cx="647210" cy="64721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2400" dirty="0"/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C8F2B768-0842-4BAD-8BEF-13375AFA2B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6968" y="2424226"/>
              <a:ext cx="0" cy="578683"/>
            </a:xfrm>
            <a:prstGeom prst="straightConnector1">
              <a:avLst/>
            </a:prstGeom>
            <a:ln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ED50234B-3079-4396-9E60-2A656E3C2CE1}"/>
              </a:ext>
            </a:extLst>
          </p:cNvPr>
          <p:cNvSpPr txBox="1"/>
          <p:nvPr/>
        </p:nvSpPr>
        <p:spPr>
          <a:xfrm>
            <a:off x="10245271" y="3140850"/>
            <a:ext cx="14919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Other architectures are possible</a:t>
            </a:r>
            <a:endParaRPr lang="en-D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DB2D7B-C91D-4325-828E-FC1021BB1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99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66" grpId="0"/>
      <p:bldP spid="80" grpId="0"/>
      <p:bldP spid="8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151343-4EA9-4B03-B31D-80D3421EE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Introduction to Deep Learning // Angelo Ziletti, PhD // January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94B49C6-60B5-4E9C-B8F8-B9918F092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Unfolding the RNN: computational graph across time</a:t>
            </a:r>
            <a:endParaRPr lang="en-DE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FE5DD1C-4631-41BC-AF7D-8B761323DF32}"/>
              </a:ext>
            </a:extLst>
          </p:cNvPr>
          <p:cNvGrpSpPr/>
          <p:nvPr/>
        </p:nvGrpSpPr>
        <p:grpSpPr>
          <a:xfrm>
            <a:off x="651827" y="2754914"/>
            <a:ext cx="2053076" cy="3025739"/>
            <a:chOff x="945170" y="1822137"/>
            <a:chExt cx="2426678" cy="3576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DD167865-A3BB-4CB6-AC79-D0A3FD36F2E3}"/>
                    </a:ext>
                  </a:extLst>
                </p:cNvPr>
                <p:cNvSpPr/>
                <p:nvPr/>
              </p:nvSpPr>
              <p:spPr>
                <a:xfrm>
                  <a:off x="1820005" y="4721469"/>
                  <a:ext cx="677008" cy="677008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DD167865-A3BB-4CB6-AC79-D0A3FD36F2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0005" y="4721469"/>
                  <a:ext cx="677008" cy="677008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A104B85-B711-42AE-B7D4-CA97C34399A5}"/>
                </a:ext>
              </a:extLst>
            </p:cNvPr>
            <p:cNvSpPr/>
            <p:nvPr/>
          </p:nvSpPr>
          <p:spPr>
            <a:xfrm>
              <a:off x="1283674" y="3100353"/>
              <a:ext cx="1749671" cy="1019908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RNN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96CBF0C2-10D8-4EE7-8F5E-9A312412D2CF}"/>
                    </a:ext>
                  </a:extLst>
                </p:cNvPr>
                <p:cNvSpPr/>
                <p:nvPr/>
              </p:nvSpPr>
              <p:spPr>
                <a:xfrm>
                  <a:off x="1820005" y="1822137"/>
                  <a:ext cx="677008" cy="677008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acc>
                          </m:e>
                          <m:sub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96CBF0C2-10D8-4EE7-8F5E-9A312412D2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0005" y="1822137"/>
                  <a:ext cx="677008" cy="67700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81E33D8-FA3F-4A4E-A147-7BBF3C966072}"/>
                </a:ext>
              </a:extLst>
            </p:cNvPr>
            <p:cNvCxnSpPr>
              <a:cxnSpLocks/>
              <a:stCxn id="10" idx="0"/>
              <a:endCxn id="11" idx="2"/>
            </p:cNvCxnSpPr>
            <p:nvPr/>
          </p:nvCxnSpPr>
          <p:spPr>
            <a:xfrm flipV="1">
              <a:off x="2158509" y="4120261"/>
              <a:ext cx="1" cy="601208"/>
            </a:xfrm>
            <a:prstGeom prst="straightConnector1">
              <a:avLst/>
            </a:prstGeom>
            <a:ln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49EAC11-2204-4D3B-B406-6F7190475D91}"/>
                </a:ext>
              </a:extLst>
            </p:cNvPr>
            <p:cNvCxnSpPr/>
            <p:nvPr/>
          </p:nvCxnSpPr>
          <p:spPr>
            <a:xfrm flipV="1">
              <a:off x="2158508" y="2499145"/>
              <a:ext cx="1" cy="601208"/>
            </a:xfrm>
            <a:prstGeom prst="straightConnector1">
              <a:avLst/>
            </a:prstGeom>
            <a:ln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EFFB651E-2A3F-4185-9B11-09112CE0E9F3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V="1">
              <a:off x="3033345" y="2799749"/>
              <a:ext cx="338503" cy="810558"/>
            </a:xfrm>
            <a:prstGeom prst="bentConnector2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9BB0F22A-B8D0-453E-A077-59D5B7AA2647}"/>
                </a:ext>
              </a:extLst>
            </p:cNvPr>
            <p:cNvCxnSpPr>
              <a:cxnSpLocks/>
            </p:cNvCxnSpPr>
            <p:nvPr/>
          </p:nvCxnSpPr>
          <p:spPr>
            <a:xfrm>
              <a:off x="945172" y="2799749"/>
              <a:ext cx="2426675" cy="1"/>
            </a:xfrm>
            <a:prstGeom prst="bentConnector3">
              <a:avLst>
                <a:gd name="adj1" fmla="val 5000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FDBD4B8C-9FE3-4423-8146-F48B50878095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 rot="16200000" flipH="1">
              <a:off x="709143" y="3035776"/>
              <a:ext cx="810558" cy="338504"/>
            </a:xfrm>
            <a:prstGeom prst="bentConnector2">
              <a:avLst/>
            </a:prstGeom>
            <a:ln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0930752-1A62-4718-92B4-D9AD1D79625D}"/>
              </a:ext>
            </a:extLst>
          </p:cNvPr>
          <p:cNvSpPr txBox="1"/>
          <p:nvPr/>
        </p:nvSpPr>
        <p:spPr>
          <a:xfrm>
            <a:off x="2833351" y="3761178"/>
            <a:ext cx="4291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0" i="0" u="none" strike="noStrike" baseline="0" dirty="0"/>
              <a:t>=</a:t>
            </a:r>
            <a:endParaRPr lang="en-DE" sz="48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F193375-3F83-4D46-AA81-90E38CB69DA0}"/>
              </a:ext>
            </a:extLst>
          </p:cNvPr>
          <p:cNvCxnSpPr>
            <a:cxnSpLocks/>
          </p:cNvCxnSpPr>
          <p:nvPr/>
        </p:nvCxnSpPr>
        <p:spPr>
          <a:xfrm>
            <a:off x="4675093" y="4218127"/>
            <a:ext cx="412681" cy="0"/>
          </a:xfrm>
          <a:prstGeom prst="straightConnector1">
            <a:avLst/>
          </a:prstGeom>
          <a:ln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5AD02F0-B1E8-4EB1-9310-CDD7AC03DDB0}"/>
              </a:ext>
            </a:extLst>
          </p:cNvPr>
          <p:cNvGrpSpPr/>
          <p:nvPr/>
        </p:nvGrpSpPr>
        <p:grpSpPr>
          <a:xfrm>
            <a:off x="3445049" y="2732835"/>
            <a:ext cx="1133329" cy="3025739"/>
            <a:chOff x="3524949" y="2123244"/>
            <a:chExt cx="1133329" cy="3025739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714BE90-7E2C-4CD3-858B-353D6E379EE2}"/>
                </a:ext>
              </a:extLst>
            </p:cNvPr>
            <p:cNvGrpSpPr/>
            <p:nvPr/>
          </p:nvGrpSpPr>
          <p:grpSpPr>
            <a:xfrm>
              <a:off x="3524949" y="2123244"/>
              <a:ext cx="1133329" cy="3025739"/>
              <a:chOff x="3524949" y="2123244"/>
              <a:chExt cx="1133329" cy="302573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3D57C510-9441-4362-B741-21257CF3E292}"/>
                      </a:ext>
                    </a:extLst>
                  </p:cNvPr>
                  <p:cNvSpPr/>
                  <p:nvPr/>
                </p:nvSpPr>
                <p:spPr>
                  <a:xfrm>
                    <a:off x="3805224" y="4576205"/>
                    <a:ext cx="572778" cy="57277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DE" dirty="0"/>
                  </a:p>
                </p:txBody>
              </p:sp>
            </mc:Choice>
            <mc:Fallback xmlns=""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3D57C510-9441-4362-B741-21257CF3E29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05224" y="4576205"/>
                    <a:ext cx="572778" cy="572778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8B148E32-CF7F-4C00-A55A-F20B7DE6BB2B}"/>
                  </a:ext>
                </a:extLst>
              </p:cNvPr>
              <p:cNvSpPr/>
              <p:nvPr/>
            </p:nvSpPr>
            <p:spPr>
              <a:xfrm>
                <a:off x="3524949" y="3278220"/>
                <a:ext cx="1133329" cy="66063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A676E933-6874-4273-A8E3-A44B9C300F6D}"/>
                      </a:ext>
                    </a:extLst>
                  </p:cNvPr>
                  <p:cNvSpPr/>
                  <p:nvPr/>
                </p:nvSpPr>
                <p:spPr>
                  <a:xfrm>
                    <a:off x="3805224" y="2123244"/>
                    <a:ext cx="572778" cy="572778"/>
                  </a:xfrm>
                  <a:prstGeom prst="ellipse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DE" dirty="0"/>
                  </a:p>
                </p:txBody>
              </p:sp>
            </mc:Choice>
            <mc:Fallback xmlns=""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A676E933-6874-4273-A8E3-A44B9C300F6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05224" y="2123244"/>
                    <a:ext cx="572778" cy="572778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033A6B81-06E4-4BD2-A950-AB76D0D93E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91613" y="2722398"/>
                <a:ext cx="0" cy="482273"/>
              </a:xfrm>
              <a:prstGeom prst="straightConnector1">
                <a:avLst/>
              </a:prstGeom>
              <a:ln>
                <a:tailEnd type="triangle" w="lg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5FBB168-19B9-46CA-B1F2-9AEC77C70E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1613" y="3978090"/>
              <a:ext cx="0" cy="482273"/>
            </a:xfrm>
            <a:prstGeom prst="straightConnector1">
              <a:avLst/>
            </a:prstGeom>
            <a:ln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22D6EF7-2D86-4074-99D0-9AD2FD142589}"/>
              </a:ext>
            </a:extLst>
          </p:cNvPr>
          <p:cNvGrpSpPr/>
          <p:nvPr/>
        </p:nvGrpSpPr>
        <p:grpSpPr>
          <a:xfrm>
            <a:off x="7093463" y="2732835"/>
            <a:ext cx="1642725" cy="3025739"/>
            <a:chOff x="3524949" y="2071773"/>
            <a:chExt cx="1642725" cy="30257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13DA691E-86E6-43EF-BF9D-E42EABADF82B}"/>
                    </a:ext>
                  </a:extLst>
                </p:cNvPr>
                <p:cNvSpPr/>
                <p:nvPr/>
              </p:nvSpPr>
              <p:spPr>
                <a:xfrm>
                  <a:off x="3805224" y="4524734"/>
                  <a:ext cx="572778" cy="572778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13DA691E-86E6-43EF-BF9D-E42EABADF8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5224" y="4524734"/>
                  <a:ext cx="572778" cy="572778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81C250F4-0426-4BE3-99DB-341E2C36A1A8}"/>
                </a:ext>
              </a:extLst>
            </p:cNvPr>
            <p:cNvSpPr/>
            <p:nvPr/>
          </p:nvSpPr>
          <p:spPr>
            <a:xfrm>
              <a:off x="3524949" y="3226749"/>
              <a:ext cx="1133329" cy="66063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330AE78E-2F8B-4EA4-8EB7-DB71080CF223}"/>
                    </a:ext>
                  </a:extLst>
                </p:cNvPr>
                <p:cNvSpPr/>
                <p:nvPr/>
              </p:nvSpPr>
              <p:spPr>
                <a:xfrm>
                  <a:off x="3805224" y="2071773"/>
                  <a:ext cx="572778" cy="572778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330AE78E-2F8B-4EA4-8EB7-DB71080CF2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5224" y="2071773"/>
                  <a:ext cx="572778" cy="572778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5B21F3F-D235-4761-AFD4-7984FE2631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1613" y="2670927"/>
              <a:ext cx="0" cy="482273"/>
            </a:xfrm>
            <a:prstGeom prst="straightConnector1">
              <a:avLst/>
            </a:prstGeom>
            <a:ln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EBA142A-9509-446D-8DA4-2C4B88B0D4C4}"/>
                </a:ext>
              </a:extLst>
            </p:cNvPr>
            <p:cNvCxnSpPr>
              <a:cxnSpLocks/>
            </p:cNvCxnSpPr>
            <p:nvPr/>
          </p:nvCxnSpPr>
          <p:spPr>
            <a:xfrm>
              <a:off x="4754993" y="3557065"/>
              <a:ext cx="412681" cy="0"/>
            </a:xfrm>
            <a:prstGeom prst="straightConnector1">
              <a:avLst/>
            </a:prstGeom>
            <a:ln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6BBAE60-2298-4E86-AA78-1A36390A30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1613" y="3926619"/>
              <a:ext cx="0" cy="482273"/>
            </a:xfrm>
            <a:prstGeom prst="straightConnector1">
              <a:avLst/>
            </a:prstGeom>
            <a:ln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AE0BC66-36D9-43EC-8397-798B80F77BFC}"/>
              </a:ext>
            </a:extLst>
          </p:cNvPr>
          <p:cNvGrpSpPr/>
          <p:nvPr/>
        </p:nvGrpSpPr>
        <p:grpSpPr>
          <a:xfrm>
            <a:off x="10098692" y="2732835"/>
            <a:ext cx="1133329" cy="3025739"/>
            <a:chOff x="3524949" y="2071773"/>
            <a:chExt cx="1133329" cy="30257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7D1DB0C0-597E-4527-8362-2EDBAB0E1D29}"/>
                    </a:ext>
                  </a:extLst>
                </p:cNvPr>
                <p:cNvSpPr/>
                <p:nvPr/>
              </p:nvSpPr>
              <p:spPr>
                <a:xfrm>
                  <a:off x="3805224" y="4524734"/>
                  <a:ext cx="572778" cy="572778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7D1DB0C0-597E-4527-8362-2EDBAB0E1D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5224" y="4524734"/>
                  <a:ext cx="572778" cy="572778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A7DBC7EA-8A07-4CF1-87AB-F1F5C3C91B33}"/>
                </a:ext>
              </a:extLst>
            </p:cNvPr>
            <p:cNvSpPr/>
            <p:nvPr/>
          </p:nvSpPr>
          <p:spPr>
            <a:xfrm>
              <a:off x="3524949" y="3226749"/>
              <a:ext cx="1133329" cy="66063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9287527A-AD95-4C9F-977A-81D9508ADFF7}"/>
                    </a:ext>
                  </a:extLst>
                </p:cNvPr>
                <p:cNvSpPr/>
                <p:nvPr/>
              </p:nvSpPr>
              <p:spPr>
                <a:xfrm>
                  <a:off x="3805224" y="2071773"/>
                  <a:ext cx="572778" cy="572778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9287527A-AD95-4C9F-977A-81D9508ADF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5224" y="2071773"/>
                  <a:ext cx="572778" cy="572778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7AB778AB-45D4-42A1-AB16-A28FF08464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1613" y="2670927"/>
              <a:ext cx="0" cy="482273"/>
            </a:xfrm>
            <a:prstGeom prst="straightConnector1">
              <a:avLst/>
            </a:prstGeom>
            <a:ln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11ADE7F4-B081-478C-A4C0-D3157C0508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1613" y="3926619"/>
              <a:ext cx="0" cy="482273"/>
            </a:xfrm>
            <a:prstGeom prst="straightConnector1">
              <a:avLst/>
            </a:prstGeom>
            <a:ln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E2978EAF-C6FE-4B33-85FE-F22B4D55ED24}"/>
              </a:ext>
            </a:extLst>
          </p:cNvPr>
          <p:cNvSpPr txBox="1"/>
          <p:nvPr/>
        </p:nvSpPr>
        <p:spPr>
          <a:xfrm>
            <a:off x="8713465" y="3879552"/>
            <a:ext cx="12243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0" i="0" u="none" strike="noStrike" baseline="0" dirty="0"/>
              <a:t>…</a:t>
            </a:r>
            <a:endParaRPr lang="en-DE" sz="32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A23567F-5693-45E6-BE81-210B82E62BE8}"/>
              </a:ext>
            </a:extLst>
          </p:cNvPr>
          <p:cNvSpPr txBox="1"/>
          <p:nvPr/>
        </p:nvSpPr>
        <p:spPr>
          <a:xfrm>
            <a:off x="8713465" y="2699220"/>
            <a:ext cx="12243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0" i="0" u="none" strike="noStrike" baseline="0" dirty="0"/>
              <a:t>…</a:t>
            </a:r>
            <a:endParaRPr lang="en-DE" sz="3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122D7CF-9386-45AD-B04B-73A1DAF2B1E1}"/>
              </a:ext>
            </a:extLst>
          </p:cNvPr>
          <p:cNvSpPr txBox="1"/>
          <p:nvPr/>
        </p:nvSpPr>
        <p:spPr>
          <a:xfrm>
            <a:off x="8713465" y="5059884"/>
            <a:ext cx="12243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0" i="0" u="none" strike="noStrike" baseline="0" dirty="0"/>
              <a:t>…</a:t>
            </a:r>
            <a:endParaRPr lang="en-DE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5C0E6AE-33B1-4464-B46E-3E1BEADCAA1C}"/>
                  </a:ext>
                </a:extLst>
              </p:cNvPr>
              <p:cNvSpPr txBox="1"/>
              <p:nvPr/>
            </p:nvSpPr>
            <p:spPr>
              <a:xfrm>
                <a:off x="3255035" y="3411674"/>
                <a:ext cx="909987" cy="391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𝑦h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5C0E6AE-33B1-4464-B46E-3E1BEADCA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035" y="3411674"/>
                <a:ext cx="909987" cy="391261"/>
              </a:xfrm>
              <a:prstGeom prst="rect">
                <a:avLst/>
              </a:prstGeom>
              <a:blipFill>
                <a:blip r:embed="rId10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056A491-F26E-4911-A4FA-E695872840F7}"/>
                  </a:ext>
                </a:extLst>
              </p:cNvPr>
              <p:cNvSpPr txBox="1"/>
              <p:nvPr/>
            </p:nvSpPr>
            <p:spPr>
              <a:xfrm>
                <a:off x="3255035" y="4638662"/>
                <a:ext cx="9099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h𝑥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056A491-F26E-4911-A4FA-E6958728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035" y="4638662"/>
                <a:ext cx="90998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3EA85F7-9C8C-49EC-B41F-A572486809B4}"/>
                  </a:ext>
                </a:extLst>
              </p:cNvPr>
              <p:cNvSpPr txBox="1"/>
              <p:nvPr/>
            </p:nvSpPr>
            <p:spPr>
              <a:xfrm>
                <a:off x="4454152" y="4242059"/>
                <a:ext cx="9099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3EA85F7-9C8C-49EC-B41F-A57248680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152" y="4242059"/>
                <a:ext cx="909987" cy="369332"/>
              </a:xfrm>
              <a:prstGeom prst="rect">
                <a:avLst/>
              </a:prstGeom>
              <a:blipFill>
                <a:blip r:embed="rId1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C1E1FD2-03A7-40C2-9335-F7C200E8650D}"/>
                  </a:ext>
                </a:extLst>
              </p:cNvPr>
              <p:cNvSpPr txBox="1"/>
              <p:nvPr/>
            </p:nvSpPr>
            <p:spPr>
              <a:xfrm>
                <a:off x="8097572" y="4267783"/>
                <a:ext cx="9099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C1E1FD2-03A7-40C2-9335-F7C200E86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7572" y="4267783"/>
                <a:ext cx="909987" cy="369332"/>
              </a:xfrm>
              <a:prstGeom prst="rect">
                <a:avLst/>
              </a:prstGeom>
              <a:blipFill>
                <a:blip r:embed="rId1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ABD09B01-206F-4EAD-AE97-BDA5F1D49516}"/>
              </a:ext>
            </a:extLst>
          </p:cNvPr>
          <p:cNvGrpSpPr/>
          <p:nvPr/>
        </p:nvGrpSpPr>
        <p:grpSpPr>
          <a:xfrm>
            <a:off x="5006416" y="2732835"/>
            <a:ext cx="2091996" cy="3025739"/>
            <a:chOff x="5086316" y="2123244"/>
            <a:chExt cx="2091996" cy="3025739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4B6BFA5-DF7B-41F5-819A-F05F88D352A0}"/>
                </a:ext>
              </a:extLst>
            </p:cNvPr>
            <p:cNvGrpSpPr/>
            <p:nvPr/>
          </p:nvGrpSpPr>
          <p:grpSpPr>
            <a:xfrm>
              <a:off x="5274637" y="2123244"/>
              <a:ext cx="1642725" cy="3025739"/>
              <a:chOff x="3524949" y="2071773"/>
              <a:chExt cx="1642725" cy="302573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22625452-C9FF-4EC3-9ED7-7896AE7CF5F1}"/>
                      </a:ext>
                    </a:extLst>
                  </p:cNvPr>
                  <p:cNvSpPr/>
                  <p:nvPr/>
                </p:nvSpPr>
                <p:spPr>
                  <a:xfrm>
                    <a:off x="3805224" y="4524734"/>
                    <a:ext cx="572778" cy="57277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DE" dirty="0"/>
                  </a:p>
                </p:txBody>
              </p:sp>
            </mc:Choice>
            <mc:Fallback xmlns="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22625452-C9FF-4EC3-9ED7-7896AE7CF5F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05224" y="4524734"/>
                    <a:ext cx="572778" cy="572778"/>
                  </a:xfrm>
                  <a:prstGeom prst="ellipse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4E5890D4-951A-47D8-AA4B-84EAD7A88012}"/>
                  </a:ext>
                </a:extLst>
              </p:cNvPr>
              <p:cNvSpPr/>
              <p:nvPr/>
            </p:nvSpPr>
            <p:spPr>
              <a:xfrm>
                <a:off x="3524949" y="3226749"/>
                <a:ext cx="1133329" cy="66063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82CDA30C-EF9C-4D56-AF30-8A7C21DE6285}"/>
                      </a:ext>
                    </a:extLst>
                  </p:cNvPr>
                  <p:cNvSpPr/>
                  <p:nvPr/>
                </p:nvSpPr>
                <p:spPr>
                  <a:xfrm>
                    <a:off x="3805224" y="2071773"/>
                    <a:ext cx="572778" cy="572778"/>
                  </a:xfrm>
                  <a:prstGeom prst="ellipse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DE" dirty="0"/>
                  </a:p>
                </p:txBody>
              </p:sp>
            </mc:Choice>
            <mc:Fallback xmlns=""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82CDA30C-EF9C-4D56-AF30-8A7C21DE628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05224" y="2071773"/>
                    <a:ext cx="572778" cy="572778"/>
                  </a:xfrm>
                  <a:prstGeom prst="ellipse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19AEAEEB-8E45-4EA6-9B26-9217EED809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91613" y="2670927"/>
                <a:ext cx="0" cy="482273"/>
              </a:xfrm>
              <a:prstGeom prst="straightConnector1">
                <a:avLst/>
              </a:prstGeom>
              <a:ln>
                <a:tailEnd type="triangle" w="lg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E2D02031-A902-40F9-B21D-20E375C94B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54993" y="3557065"/>
                <a:ext cx="412681" cy="0"/>
              </a:xfrm>
              <a:prstGeom prst="straightConnector1">
                <a:avLst/>
              </a:prstGeom>
              <a:ln>
                <a:tailEnd type="triangle" w="lg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FB6222E6-9831-456B-A2C3-F33C276BFB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91613" y="3926619"/>
                <a:ext cx="0" cy="482273"/>
              </a:xfrm>
              <a:prstGeom prst="straightConnector1">
                <a:avLst/>
              </a:prstGeom>
              <a:ln>
                <a:tailEnd type="triangle" w="lg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48E57ECC-5372-49AB-BD36-AE55B7FF92B6}"/>
                    </a:ext>
                  </a:extLst>
                </p:cNvPr>
                <p:cNvSpPr txBox="1"/>
                <p:nvPr/>
              </p:nvSpPr>
              <p:spPr>
                <a:xfrm>
                  <a:off x="6268325" y="3608758"/>
                  <a:ext cx="90998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hh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48E57ECC-5372-49AB-BD36-AE55B7FF92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8325" y="3608758"/>
                  <a:ext cx="909987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B1191CEA-0EF7-481C-AEB2-0C742AE98E6C}"/>
                    </a:ext>
                  </a:extLst>
                </p:cNvPr>
                <p:cNvSpPr txBox="1"/>
                <p:nvPr/>
              </p:nvSpPr>
              <p:spPr>
                <a:xfrm>
                  <a:off x="5086316" y="2802083"/>
                  <a:ext cx="909987" cy="3912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𝑦h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B1191CEA-0EF7-481C-AEB2-0C742AE98E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6316" y="2802083"/>
                  <a:ext cx="909987" cy="391261"/>
                </a:xfrm>
                <a:prstGeom prst="rect">
                  <a:avLst/>
                </a:prstGeom>
                <a:blipFill>
                  <a:blip r:embed="rId17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5B169A2C-439F-4DE0-BFEF-734FA92C9613}"/>
                    </a:ext>
                  </a:extLst>
                </p:cNvPr>
                <p:cNvSpPr txBox="1"/>
                <p:nvPr/>
              </p:nvSpPr>
              <p:spPr>
                <a:xfrm>
                  <a:off x="5086316" y="4029071"/>
                  <a:ext cx="90998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h𝑥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5B169A2C-439F-4DE0-BFEF-734FA92C96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6316" y="4029071"/>
                  <a:ext cx="909987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5F0BD88-117B-4B61-BB16-09A213189E10}"/>
                  </a:ext>
                </a:extLst>
              </p:cNvPr>
              <p:cNvSpPr txBox="1"/>
              <p:nvPr/>
            </p:nvSpPr>
            <p:spPr>
              <a:xfrm>
                <a:off x="6918744" y="3423001"/>
                <a:ext cx="909987" cy="391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𝑦h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5F0BD88-117B-4B61-BB16-09A213189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744" y="3423001"/>
                <a:ext cx="909987" cy="391261"/>
              </a:xfrm>
              <a:prstGeom prst="rect">
                <a:avLst/>
              </a:prstGeom>
              <a:blipFill>
                <a:blip r:embed="rId19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70F896D-A35E-4F0B-99DD-BD612C103FCE}"/>
                  </a:ext>
                </a:extLst>
              </p:cNvPr>
              <p:cNvSpPr txBox="1"/>
              <p:nvPr/>
            </p:nvSpPr>
            <p:spPr>
              <a:xfrm>
                <a:off x="6918744" y="4649989"/>
                <a:ext cx="9099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h𝑥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70F896D-A35E-4F0B-99DD-BD612C103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744" y="4649989"/>
                <a:ext cx="909987" cy="369332"/>
              </a:xfrm>
              <a:prstGeom prst="rect">
                <a:avLst/>
              </a:prstGeom>
              <a:blipFill>
                <a:blip r:embed="rId2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63BB507-3592-4E6B-BA22-BB88D0D2838D}"/>
                  </a:ext>
                </a:extLst>
              </p:cNvPr>
              <p:cNvSpPr txBox="1"/>
              <p:nvPr/>
            </p:nvSpPr>
            <p:spPr>
              <a:xfrm>
                <a:off x="9923973" y="3428628"/>
                <a:ext cx="909987" cy="391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𝑦h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63BB507-3592-4E6B-BA22-BB88D0D28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973" y="3428628"/>
                <a:ext cx="909987" cy="391261"/>
              </a:xfrm>
              <a:prstGeom prst="rect">
                <a:avLst/>
              </a:prstGeom>
              <a:blipFill>
                <a:blip r:embed="rId21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4C07A43-FFFF-40DD-BB0E-CBEE13B6D56B}"/>
                  </a:ext>
                </a:extLst>
              </p:cNvPr>
              <p:cNvSpPr txBox="1"/>
              <p:nvPr/>
            </p:nvSpPr>
            <p:spPr>
              <a:xfrm>
                <a:off x="9923973" y="4655616"/>
                <a:ext cx="9099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h𝑥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4C07A43-FFFF-40DD-BB0E-CBEE13B6D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973" y="4655616"/>
                <a:ext cx="909987" cy="369332"/>
              </a:xfrm>
              <a:prstGeom prst="rect">
                <a:avLst/>
              </a:prstGeom>
              <a:blipFill>
                <a:blip r:embed="rId2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>
            <a:extLst>
              <a:ext uri="{FF2B5EF4-FFF2-40B4-BE49-F238E27FC236}">
                <a16:creationId xmlns:a16="http://schemas.microsoft.com/office/drawing/2014/main" id="{1446898E-C65B-4DFE-80ED-5CE81AEA8826}"/>
              </a:ext>
            </a:extLst>
          </p:cNvPr>
          <p:cNvSpPr txBox="1"/>
          <p:nvPr/>
        </p:nvSpPr>
        <p:spPr>
          <a:xfrm>
            <a:off x="282305" y="5780653"/>
            <a:ext cx="113285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same weight matrices are re-used at every step</a:t>
            </a:r>
          </a:p>
          <a:p>
            <a:pPr algn="ctr"/>
            <a:r>
              <a:rPr lang="en-US" dirty="0"/>
              <a:t>Assumption: the </a:t>
            </a:r>
            <a:r>
              <a:rPr lang="en-US" b="1" dirty="0"/>
              <a:t>dynamics</a:t>
            </a:r>
            <a:r>
              <a:rPr lang="en-US" dirty="0"/>
              <a:t> of the </a:t>
            </a:r>
            <a:r>
              <a:rPr lang="en-US" b="1" dirty="0"/>
              <a:t>sequence</a:t>
            </a:r>
            <a:r>
              <a:rPr lang="en-US" dirty="0"/>
              <a:t> itself does not change (</a:t>
            </a:r>
            <a:r>
              <a:rPr lang="en-US" b="1" dirty="0"/>
              <a:t>stationary</a:t>
            </a:r>
            <a:r>
              <a:rPr lang="en-US" dirty="0"/>
              <a:t>)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3E9CDBD-E152-4FAB-9C61-275FAEF13A2D}"/>
              </a:ext>
            </a:extLst>
          </p:cNvPr>
          <p:cNvGrpSpPr/>
          <p:nvPr/>
        </p:nvGrpSpPr>
        <p:grpSpPr>
          <a:xfrm>
            <a:off x="3725324" y="1824885"/>
            <a:ext cx="572778" cy="839548"/>
            <a:chOff x="3725324" y="1824885"/>
            <a:chExt cx="572778" cy="8395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FAD07C74-AED7-4DEF-A76C-9204100D7F12}"/>
                    </a:ext>
                  </a:extLst>
                </p:cNvPr>
                <p:cNvSpPr/>
                <p:nvPr/>
              </p:nvSpPr>
              <p:spPr>
                <a:xfrm>
                  <a:off x="3725324" y="1824885"/>
                  <a:ext cx="572778" cy="572778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FAD07C74-AED7-4DEF-A76C-9204100D7F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5324" y="1824885"/>
                  <a:ext cx="572778" cy="572778"/>
                </a:xfrm>
                <a:prstGeom prst="ellipse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solidFill>
                    <a:schemeClr val="accent3"/>
                  </a:solidFill>
                </a:ln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690B0FB2-2918-460E-8011-7E2340021F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1713" y="2452284"/>
              <a:ext cx="0" cy="212149"/>
            </a:xfrm>
            <a:prstGeom prst="straightConnector1">
              <a:avLst/>
            </a:prstGeom>
            <a:ln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83C074B-F3B5-4831-A3D1-CDE92E65A764}"/>
              </a:ext>
            </a:extLst>
          </p:cNvPr>
          <p:cNvGrpSpPr/>
          <p:nvPr/>
        </p:nvGrpSpPr>
        <p:grpSpPr>
          <a:xfrm>
            <a:off x="5467444" y="1842042"/>
            <a:ext cx="572778" cy="839548"/>
            <a:chOff x="5467444" y="1842042"/>
            <a:chExt cx="572778" cy="8395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167FD4BF-227D-4B4A-8EC5-6C07B11EEFEE}"/>
                    </a:ext>
                  </a:extLst>
                </p:cNvPr>
                <p:cNvSpPr/>
                <p:nvPr/>
              </p:nvSpPr>
              <p:spPr>
                <a:xfrm>
                  <a:off x="5467444" y="1842042"/>
                  <a:ext cx="572778" cy="572778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167FD4BF-227D-4B4A-8EC5-6C07B11EEF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7444" y="1842042"/>
                  <a:ext cx="572778" cy="572778"/>
                </a:xfrm>
                <a:prstGeom prst="ellipse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>
                  <a:solidFill>
                    <a:schemeClr val="accent3"/>
                  </a:solidFill>
                </a:ln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CCBA8AB0-D580-47FB-BB78-C7E66540D8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3833" y="2469441"/>
              <a:ext cx="0" cy="212149"/>
            </a:xfrm>
            <a:prstGeom prst="straightConnector1">
              <a:avLst/>
            </a:prstGeom>
            <a:ln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20E6D38-82A6-4ADC-8502-B1D828DD76DE}"/>
              </a:ext>
            </a:extLst>
          </p:cNvPr>
          <p:cNvGrpSpPr/>
          <p:nvPr/>
        </p:nvGrpSpPr>
        <p:grpSpPr>
          <a:xfrm>
            <a:off x="7373738" y="1834633"/>
            <a:ext cx="572778" cy="839548"/>
            <a:chOff x="7373738" y="1834633"/>
            <a:chExt cx="572778" cy="8395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EBDF6E32-7F17-4C45-8D07-00D6EAE8814E}"/>
                    </a:ext>
                  </a:extLst>
                </p:cNvPr>
                <p:cNvSpPr/>
                <p:nvPr/>
              </p:nvSpPr>
              <p:spPr>
                <a:xfrm>
                  <a:off x="7373738" y="1834633"/>
                  <a:ext cx="572778" cy="572778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EBDF6E32-7F17-4C45-8D07-00D6EAE881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3738" y="1834633"/>
                  <a:ext cx="572778" cy="572778"/>
                </a:xfrm>
                <a:prstGeom prst="ellipse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>
                  <a:solidFill>
                    <a:schemeClr val="accent3"/>
                  </a:solidFill>
                </a:ln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BBDC633E-6A8C-49AA-8762-F9E5FB5C9A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0127" y="2462032"/>
              <a:ext cx="0" cy="212149"/>
            </a:xfrm>
            <a:prstGeom prst="straightConnector1">
              <a:avLst/>
            </a:prstGeom>
            <a:ln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5514515-F348-4431-9462-B04DCBCFE2AE}"/>
              </a:ext>
            </a:extLst>
          </p:cNvPr>
          <p:cNvGrpSpPr/>
          <p:nvPr/>
        </p:nvGrpSpPr>
        <p:grpSpPr>
          <a:xfrm>
            <a:off x="10378967" y="1818002"/>
            <a:ext cx="572778" cy="839548"/>
            <a:chOff x="10378967" y="1818002"/>
            <a:chExt cx="572778" cy="8395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CC8DE1E7-3D3C-416F-9E4C-85E9B17DADAC}"/>
                    </a:ext>
                  </a:extLst>
                </p:cNvPr>
                <p:cNvSpPr/>
                <p:nvPr/>
              </p:nvSpPr>
              <p:spPr>
                <a:xfrm>
                  <a:off x="10378967" y="1818002"/>
                  <a:ext cx="572778" cy="572778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CC8DE1E7-3D3C-416F-9E4C-85E9B17DAD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78967" y="1818002"/>
                  <a:ext cx="572778" cy="572778"/>
                </a:xfrm>
                <a:prstGeom prst="ellipse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>
                  <a:solidFill>
                    <a:schemeClr val="accent3"/>
                  </a:solidFill>
                </a:ln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8893C1F-79AF-472A-9C22-FE593C1F42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65356" y="2445401"/>
              <a:ext cx="0" cy="212149"/>
            </a:xfrm>
            <a:prstGeom prst="straightConnector1">
              <a:avLst/>
            </a:prstGeom>
            <a:ln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297C40E-D021-481E-A323-1DBF09C31E4E}"/>
                  </a:ext>
                </a:extLst>
              </p:cNvPr>
              <p:cNvSpPr/>
              <p:nvPr/>
            </p:nvSpPr>
            <p:spPr>
              <a:xfrm>
                <a:off x="8792106" y="1359546"/>
                <a:ext cx="715877" cy="64592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lang="en-DE" sz="4000" dirty="0"/>
              </a:p>
            </p:txBody>
          </p:sp>
        </mc:Choice>
        <mc:Fallback xmlns=""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297C40E-D021-481E-A323-1DBF09C31E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106" y="1359546"/>
                <a:ext cx="715877" cy="645920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Connector: Curved 104">
            <a:extLst>
              <a:ext uri="{FF2B5EF4-FFF2-40B4-BE49-F238E27FC236}">
                <a16:creationId xmlns:a16="http://schemas.microsoft.com/office/drawing/2014/main" id="{8131777E-4D0B-4654-974B-AB39220AF478}"/>
              </a:ext>
            </a:extLst>
          </p:cNvPr>
          <p:cNvCxnSpPr>
            <a:cxnSpLocks/>
            <a:stCxn id="88" idx="0"/>
            <a:endCxn id="103" idx="2"/>
          </p:cNvCxnSpPr>
          <p:nvPr/>
        </p:nvCxnSpPr>
        <p:spPr>
          <a:xfrm rot="5400000" flipH="1" flipV="1">
            <a:off x="6330720" y="-636500"/>
            <a:ext cx="142379" cy="478039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463DF21F-F0A7-4C0F-B5AF-F5FC90E40BE7}"/>
              </a:ext>
            </a:extLst>
          </p:cNvPr>
          <p:cNvCxnSpPr>
            <a:cxnSpLocks/>
            <a:stCxn id="93" idx="0"/>
            <a:endCxn id="103" idx="2"/>
          </p:cNvCxnSpPr>
          <p:nvPr/>
        </p:nvCxnSpPr>
        <p:spPr>
          <a:xfrm rot="5400000" flipH="1" flipV="1">
            <a:off x="7193201" y="243138"/>
            <a:ext cx="159536" cy="303827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Connector: Curved 109">
            <a:extLst>
              <a:ext uri="{FF2B5EF4-FFF2-40B4-BE49-F238E27FC236}">
                <a16:creationId xmlns:a16="http://schemas.microsoft.com/office/drawing/2014/main" id="{7D29D486-F52E-40E2-BB4B-8A8ED587F949}"/>
              </a:ext>
            </a:extLst>
          </p:cNvPr>
          <p:cNvCxnSpPr>
            <a:cxnSpLocks/>
            <a:stCxn id="95" idx="0"/>
            <a:endCxn id="103" idx="2"/>
          </p:cNvCxnSpPr>
          <p:nvPr/>
        </p:nvCxnSpPr>
        <p:spPr>
          <a:xfrm rot="5400000" flipH="1" flipV="1">
            <a:off x="8150053" y="1192581"/>
            <a:ext cx="152127" cy="1131979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3" name="Connector: Curved 112">
            <a:extLst>
              <a:ext uri="{FF2B5EF4-FFF2-40B4-BE49-F238E27FC236}">
                <a16:creationId xmlns:a16="http://schemas.microsoft.com/office/drawing/2014/main" id="{B1957ECE-9738-43E2-B482-E00A9C5B794C}"/>
              </a:ext>
            </a:extLst>
          </p:cNvPr>
          <p:cNvCxnSpPr>
            <a:cxnSpLocks/>
            <a:stCxn id="97" idx="0"/>
            <a:endCxn id="103" idx="6"/>
          </p:cNvCxnSpPr>
          <p:nvPr/>
        </p:nvCxnSpPr>
        <p:spPr>
          <a:xfrm rot="16200000" flipV="1">
            <a:off x="10018922" y="1171567"/>
            <a:ext cx="135496" cy="115737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353E891-B9C8-4BD2-A15A-67C837AD495D}"/>
              </a:ext>
            </a:extLst>
          </p:cNvPr>
          <p:cNvGrpSpPr/>
          <p:nvPr/>
        </p:nvGrpSpPr>
        <p:grpSpPr>
          <a:xfrm>
            <a:off x="747322" y="1686869"/>
            <a:ext cx="1522272" cy="382277"/>
            <a:chOff x="747322" y="1686869"/>
            <a:chExt cx="1522272" cy="382277"/>
          </a:xfrm>
        </p:grpSpPr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DDCF084B-054E-420F-8EA0-B877BE84FA5F}"/>
                </a:ext>
              </a:extLst>
            </p:cNvPr>
            <p:cNvCxnSpPr>
              <a:cxnSpLocks/>
            </p:cNvCxnSpPr>
            <p:nvPr/>
          </p:nvCxnSpPr>
          <p:spPr>
            <a:xfrm>
              <a:off x="856499" y="1686869"/>
              <a:ext cx="110825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1F89F2F0-8AB0-479A-9F24-6F1F95AF29E8}"/>
                </a:ext>
              </a:extLst>
            </p:cNvPr>
            <p:cNvSpPr txBox="1"/>
            <p:nvPr/>
          </p:nvSpPr>
          <p:spPr>
            <a:xfrm>
              <a:off x="747322" y="1699814"/>
              <a:ext cx="15222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Forward pass</a:t>
              </a:r>
              <a:endParaRPr lang="en-DE" dirty="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8B4B16-DBF9-4B8A-A8F6-BDB71856C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1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64" grpId="0"/>
      <p:bldP spid="65" grpId="0"/>
      <p:bldP spid="66" grpId="0"/>
      <p:bldP spid="68" grpId="0"/>
      <p:bldP spid="69" grpId="0"/>
      <p:bldP spid="70" grpId="0"/>
      <p:bldP spid="72" grpId="0"/>
      <p:bldP spid="75" grpId="0"/>
      <p:bldP spid="76" grpId="0"/>
      <p:bldP spid="77" grpId="0"/>
      <p:bldP spid="78" grpId="0"/>
      <p:bldP spid="10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151343-4EA9-4B03-B31D-80D3421EE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Introduction to Deep Learning // Angelo Ziletti, PhD // January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94B49C6-60B5-4E9C-B8F8-B9918F092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backpropagation trough time</a:t>
            </a:r>
            <a:endParaRPr lang="en-DE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FE5DD1C-4631-41BC-AF7D-8B761323DF32}"/>
              </a:ext>
            </a:extLst>
          </p:cNvPr>
          <p:cNvGrpSpPr/>
          <p:nvPr/>
        </p:nvGrpSpPr>
        <p:grpSpPr>
          <a:xfrm>
            <a:off x="651827" y="2754914"/>
            <a:ext cx="2053076" cy="3025739"/>
            <a:chOff x="945170" y="1822137"/>
            <a:chExt cx="2426678" cy="35763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DD167865-A3BB-4CB6-AC79-D0A3FD36F2E3}"/>
                    </a:ext>
                  </a:extLst>
                </p:cNvPr>
                <p:cNvSpPr/>
                <p:nvPr/>
              </p:nvSpPr>
              <p:spPr>
                <a:xfrm>
                  <a:off x="1820005" y="4721469"/>
                  <a:ext cx="677008" cy="677008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DD167865-A3BB-4CB6-AC79-D0A3FD36F2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0005" y="4721469"/>
                  <a:ext cx="677008" cy="677008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A104B85-B711-42AE-B7D4-CA97C34399A5}"/>
                </a:ext>
              </a:extLst>
            </p:cNvPr>
            <p:cNvSpPr/>
            <p:nvPr/>
          </p:nvSpPr>
          <p:spPr>
            <a:xfrm>
              <a:off x="1283674" y="3100353"/>
              <a:ext cx="1749671" cy="1019908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RNN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96CBF0C2-10D8-4EE7-8F5E-9A312412D2CF}"/>
                    </a:ext>
                  </a:extLst>
                </p:cNvPr>
                <p:cNvSpPr/>
                <p:nvPr/>
              </p:nvSpPr>
              <p:spPr>
                <a:xfrm>
                  <a:off x="1820005" y="1822137"/>
                  <a:ext cx="677008" cy="677008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acc>
                          </m:e>
                          <m:sub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96CBF0C2-10D8-4EE7-8F5E-9A312412D2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0005" y="1822137"/>
                  <a:ext cx="677008" cy="67700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81E33D8-FA3F-4A4E-A147-7BBF3C966072}"/>
                </a:ext>
              </a:extLst>
            </p:cNvPr>
            <p:cNvCxnSpPr>
              <a:cxnSpLocks/>
              <a:stCxn id="10" idx="0"/>
              <a:endCxn id="11" idx="2"/>
            </p:cNvCxnSpPr>
            <p:nvPr/>
          </p:nvCxnSpPr>
          <p:spPr>
            <a:xfrm flipV="1">
              <a:off x="2158509" y="4120261"/>
              <a:ext cx="1" cy="601208"/>
            </a:xfrm>
            <a:prstGeom prst="straightConnector1">
              <a:avLst/>
            </a:prstGeom>
            <a:ln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49EAC11-2204-4D3B-B406-6F7190475D91}"/>
                </a:ext>
              </a:extLst>
            </p:cNvPr>
            <p:cNvCxnSpPr/>
            <p:nvPr/>
          </p:nvCxnSpPr>
          <p:spPr>
            <a:xfrm flipV="1">
              <a:off x="2158508" y="2499145"/>
              <a:ext cx="1" cy="601208"/>
            </a:xfrm>
            <a:prstGeom prst="straightConnector1">
              <a:avLst/>
            </a:prstGeom>
            <a:ln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EFFB651E-2A3F-4185-9B11-09112CE0E9F3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V="1">
              <a:off x="3033345" y="2799749"/>
              <a:ext cx="338503" cy="810558"/>
            </a:xfrm>
            <a:prstGeom prst="bentConnector2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9BB0F22A-B8D0-453E-A077-59D5B7AA2647}"/>
                </a:ext>
              </a:extLst>
            </p:cNvPr>
            <p:cNvCxnSpPr>
              <a:cxnSpLocks/>
            </p:cNvCxnSpPr>
            <p:nvPr/>
          </p:nvCxnSpPr>
          <p:spPr>
            <a:xfrm>
              <a:off x="945172" y="2799749"/>
              <a:ext cx="2426675" cy="1"/>
            </a:xfrm>
            <a:prstGeom prst="bentConnector3">
              <a:avLst>
                <a:gd name="adj1" fmla="val 5000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FDBD4B8C-9FE3-4423-8146-F48B50878095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 rot="16200000" flipH="1">
              <a:off x="709143" y="3035776"/>
              <a:ext cx="810558" cy="338504"/>
            </a:xfrm>
            <a:prstGeom prst="bentConnector2">
              <a:avLst/>
            </a:prstGeom>
            <a:ln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0930752-1A62-4718-92B4-D9AD1D79625D}"/>
              </a:ext>
            </a:extLst>
          </p:cNvPr>
          <p:cNvSpPr txBox="1"/>
          <p:nvPr/>
        </p:nvSpPr>
        <p:spPr>
          <a:xfrm>
            <a:off x="2833351" y="3761178"/>
            <a:ext cx="4291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0" i="0" u="none" strike="noStrike" baseline="0" dirty="0"/>
              <a:t>=</a:t>
            </a:r>
            <a:endParaRPr lang="en-DE" sz="48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F193375-3F83-4D46-AA81-90E38CB69DA0}"/>
              </a:ext>
            </a:extLst>
          </p:cNvPr>
          <p:cNvCxnSpPr>
            <a:cxnSpLocks/>
          </p:cNvCxnSpPr>
          <p:nvPr/>
        </p:nvCxnSpPr>
        <p:spPr>
          <a:xfrm>
            <a:off x="4675093" y="4218127"/>
            <a:ext cx="412681" cy="0"/>
          </a:xfrm>
          <a:prstGeom prst="straightConnector1">
            <a:avLst/>
          </a:prstGeom>
          <a:ln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5AD02F0-B1E8-4EB1-9310-CDD7AC03DDB0}"/>
              </a:ext>
            </a:extLst>
          </p:cNvPr>
          <p:cNvGrpSpPr/>
          <p:nvPr/>
        </p:nvGrpSpPr>
        <p:grpSpPr>
          <a:xfrm>
            <a:off x="3445049" y="2732835"/>
            <a:ext cx="1133329" cy="3025739"/>
            <a:chOff x="3524949" y="2123244"/>
            <a:chExt cx="1133329" cy="3025739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714BE90-7E2C-4CD3-858B-353D6E379EE2}"/>
                </a:ext>
              </a:extLst>
            </p:cNvPr>
            <p:cNvGrpSpPr/>
            <p:nvPr/>
          </p:nvGrpSpPr>
          <p:grpSpPr>
            <a:xfrm>
              <a:off x="3524949" y="2123244"/>
              <a:ext cx="1133329" cy="3025739"/>
              <a:chOff x="3524949" y="2123244"/>
              <a:chExt cx="1133329" cy="302573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3D57C510-9441-4362-B741-21257CF3E292}"/>
                      </a:ext>
                    </a:extLst>
                  </p:cNvPr>
                  <p:cNvSpPr/>
                  <p:nvPr/>
                </p:nvSpPr>
                <p:spPr>
                  <a:xfrm>
                    <a:off x="3805224" y="4576205"/>
                    <a:ext cx="572778" cy="57277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DE" dirty="0"/>
                  </a:p>
                </p:txBody>
              </p:sp>
            </mc:Choice>
            <mc:Fallback xmlns=""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3D57C510-9441-4362-B741-21257CF3E29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05224" y="4576205"/>
                    <a:ext cx="572778" cy="572778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8B148E32-CF7F-4C00-A55A-F20B7DE6BB2B}"/>
                  </a:ext>
                </a:extLst>
              </p:cNvPr>
              <p:cNvSpPr/>
              <p:nvPr/>
            </p:nvSpPr>
            <p:spPr>
              <a:xfrm>
                <a:off x="3524949" y="3278220"/>
                <a:ext cx="1133329" cy="66063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A676E933-6874-4273-A8E3-A44B9C300F6D}"/>
                      </a:ext>
                    </a:extLst>
                  </p:cNvPr>
                  <p:cNvSpPr/>
                  <p:nvPr/>
                </p:nvSpPr>
                <p:spPr>
                  <a:xfrm>
                    <a:off x="3805224" y="2123244"/>
                    <a:ext cx="572778" cy="572778"/>
                  </a:xfrm>
                  <a:prstGeom prst="ellipse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DE" dirty="0"/>
                  </a:p>
                </p:txBody>
              </p:sp>
            </mc:Choice>
            <mc:Fallback xmlns=""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A676E933-6874-4273-A8E3-A44B9C300F6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05224" y="2123244"/>
                    <a:ext cx="572778" cy="572778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033A6B81-06E4-4BD2-A950-AB76D0D93E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91613" y="2722398"/>
                <a:ext cx="0" cy="482273"/>
              </a:xfrm>
              <a:prstGeom prst="straightConnector1">
                <a:avLst/>
              </a:prstGeom>
              <a:ln>
                <a:tailEnd type="triangle" w="lg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5FBB168-19B9-46CA-B1F2-9AEC77C70E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1613" y="3978090"/>
              <a:ext cx="0" cy="482273"/>
            </a:xfrm>
            <a:prstGeom prst="straightConnector1">
              <a:avLst/>
            </a:prstGeom>
            <a:ln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22D6EF7-2D86-4074-99D0-9AD2FD142589}"/>
              </a:ext>
            </a:extLst>
          </p:cNvPr>
          <p:cNvGrpSpPr/>
          <p:nvPr/>
        </p:nvGrpSpPr>
        <p:grpSpPr>
          <a:xfrm>
            <a:off x="7093463" y="2732835"/>
            <a:ext cx="1642725" cy="3025739"/>
            <a:chOff x="3524949" y="2071773"/>
            <a:chExt cx="1642725" cy="30257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13DA691E-86E6-43EF-BF9D-E42EABADF82B}"/>
                    </a:ext>
                  </a:extLst>
                </p:cNvPr>
                <p:cNvSpPr/>
                <p:nvPr/>
              </p:nvSpPr>
              <p:spPr>
                <a:xfrm>
                  <a:off x="3805224" y="4524734"/>
                  <a:ext cx="572778" cy="572778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13DA691E-86E6-43EF-BF9D-E42EABADF8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5224" y="4524734"/>
                  <a:ext cx="572778" cy="572778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81C250F4-0426-4BE3-99DB-341E2C36A1A8}"/>
                </a:ext>
              </a:extLst>
            </p:cNvPr>
            <p:cNvSpPr/>
            <p:nvPr/>
          </p:nvSpPr>
          <p:spPr>
            <a:xfrm>
              <a:off x="3524949" y="3226749"/>
              <a:ext cx="1133329" cy="66063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330AE78E-2F8B-4EA4-8EB7-DB71080CF223}"/>
                    </a:ext>
                  </a:extLst>
                </p:cNvPr>
                <p:cNvSpPr/>
                <p:nvPr/>
              </p:nvSpPr>
              <p:spPr>
                <a:xfrm>
                  <a:off x="3805224" y="2071773"/>
                  <a:ext cx="572778" cy="572778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330AE78E-2F8B-4EA4-8EB7-DB71080CF2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5224" y="2071773"/>
                  <a:ext cx="572778" cy="572778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5B21F3F-D235-4761-AFD4-7984FE2631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1613" y="2670927"/>
              <a:ext cx="0" cy="482273"/>
            </a:xfrm>
            <a:prstGeom prst="straightConnector1">
              <a:avLst/>
            </a:prstGeom>
            <a:ln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EBA142A-9509-446D-8DA4-2C4B88B0D4C4}"/>
                </a:ext>
              </a:extLst>
            </p:cNvPr>
            <p:cNvCxnSpPr>
              <a:cxnSpLocks/>
            </p:cNvCxnSpPr>
            <p:nvPr/>
          </p:nvCxnSpPr>
          <p:spPr>
            <a:xfrm>
              <a:off x="4754993" y="3557065"/>
              <a:ext cx="412681" cy="0"/>
            </a:xfrm>
            <a:prstGeom prst="straightConnector1">
              <a:avLst/>
            </a:prstGeom>
            <a:ln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6BBAE60-2298-4E86-AA78-1A36390A30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1613" y="3926619"/>
              <a:ext cx="0" cy="482273"/>
            </a:xfrm>
            <a:prstGeom prst="straightConnector1">
              <a:avLst/>
            </a:prstGeom>
            <a:ln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AE0BC66-36D9-43EC-8397-798B80F77BFC}"/>
              </a:ext>
            </a:extLst>
          </p:cNvPr>
          <p:cNvGrpSpPr/>
          <p:nvPr/>
        </p:nvGrpSpPr>
        <p:grpSpPr>
          <a:xfrm>
            <a:off x="10098692" y="2732835"/>
            <a:ext cx="1133329" cy="3025739"/>
            <a:chOff x="3524949" y="2071773"/>
            <a:chExt cx="1133329" cy="30257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7D1DB0C0-597E-4527-8362-2EDBAB0E1D29}"/>
                    </a:ext>
                  </a:extLst>
                </p:cNvPr>
                <p:cNvSpPr/>
                <p:nvPr/>
              </p:nvSpPr>
              <p:spPr>
                <a:xfrm>
                  <a:off x="3805224" y="4524734"/>
                  <a:ext cx="572778" cy="572778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7D1DB0C0-597E-4527-8362-2EDBAB0E1D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5224" y="4524734"/>
                  <a:ext cx="572778" cy="572778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A7DBC7EA-8A07-4CF1-87AB-F1F5C3C91B33}"/>
                </a:ext>
              </a:extLst>
            </p:cNvPr>
            <p:cNvSpPr/>
            <p:nvPr/>
          </p:nvSpPr>
          <p:spPr>
            <a:xfrm>
              <a:off x="3524949" y="3226749"/>
              <a:ext cx="1133329" cy="660633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9287527A-AD95-4C9F-977A-81D9508ADFF7}"/>
                    </a:ext>
                  </a:extLst>
                </p:cNvPr>
                <p:cNvSpPr/>
                <p:nvPr/>
              </p:nvSpPr>
              <p:spPr>
                <a:xfrm>
                  <a:off x="3805224" y="2071773"/>
                  <a:ext cx="572778" cy="572778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9287527A-AD95-4C9F-977A-81D9508ADF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5224" y="2071773"/>
                  <a:ext cx="572778" cy="572778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7AB778AB-45D4-42A1-AB16-A28FF08464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1613" y="2670927"/>
              <a:ext cx="0" cy="482273"/>
            </a:xfrm>
            <a:prstGeom prst="straightConnector1">
              <a:avLst/>
            </a:prstGeom>
            <a:ln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11ADE7F4-B081-478C-A4C0-D3157C0508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1613" y="3926619"/>
              <a:ext cx="0" cy="482273"/>
            </a:xfrm>
            <a:prstGeom prst="straightConnector1">
              <a:avLst/>
            </a:prstGeom>
            <a:ln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E2978EAF-C6FE-4B33-85FE-F22B4D55ED24}"/>
              </a:ext>
            </a:extLst>
          </p:cNvPr>
          <p:cNvSpPr txBox="1"/>
          <p:nvPr/>
        </p:nvSpPr>
        <p:spPr>
          <a:xfrm>
            <a:off x="8713465" y="3879552"/>
            <a:ext cx="12243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0" i="0" u="none" strike="noStrike" baseline="0" dirty="0"/>
              <a:t>…</a:t>
            </a:r>
            <a:endParaRPr lang="en-DE" sz="32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A23567F-5693-45E6-BE81-210B82E62BE8}"/>
              </a:ext>
            </a:extLst>
          </p:cNvPr>
          <p:cNvSpPr txBox="1"/>
          <p:nvPr/>
        </p:nvSpPr>
        <p:spPr>
          <a:xfrm>
            <a:off x="8713465" y="2699220"/>
            <a:ext cx="12243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0" i="0" u="none" strike="noStrike" baseline="0" dirty="0"/>
              <a:t>…</a:t>
            </a:r>
            <a:endParaRPr lang="en-DE" sz="3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122D7CF-9386-45AD-B04B-73A1DAF2B1E1}"/>
              </a:ext>
            </a:extLst>
          </p:cNvPr>
          <p:cNvSpPr txBox="1"/>
          <p:nvPr/>
        </p:nvSpPr>
        <p:spPr>
          <a:xfrm>
            <a:off x="8713465" y="5059884"/>
            <a:ext cx="12243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0" i="0" u="none" strike="noStrike" baseline="0" dirty="0"/>
              <a:t>…</a:t>
            </a:r>
            <a:endParaRPr lang="en-DE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5C0E6AE-33B1-4464-B46E-3E1BEADCAA1C}"/>
                  </a:ext>
                </a:extLst>
              </p:cNvPr>
              <p:cNvSpPr txBox="1"/>
              <p:nvPr/>
            </p:nvSpPr>
            <p:spPr>
              <a:xfrm>
                <a:off x="3255035" y="3411674"/>
                <a:ext cx="909987" cy="391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𝑦h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5C0E6AE-33B1-4464-B46E-3E1BEADCA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035" y="3411674"/>
                <a:ext cx="909987" cy="391261"/>
              </a:xfrm>
              <a:prstGeom prst="rect">
                <a:avLst/>
              </a:prstGeom>
              <a:blipFill>
                <a:blip r:embed="rId10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056A491-F26E-4911-A4FA-E695872840F7}"/>
                  </a:ext>
                </a:extLst>
              </p:cNvPr>
              <p:cNvSpPr txBox="1"/>
              <p:nvPr/>
            </p:nvSpPr>
            <p:spPr>
              <a:xfrm>
                <a:off x="3255035" y="4638662"/>
                <a:ext cx="9099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h𝑥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056A491-F26E-4911-A4FA-E69587284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035" y="4638662"/>
                <a:ext cx="90998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3EA85F7-9C8C-49EC-B41F-A572486809B4}"/>
                  </a:ext>
                </a:extLst>
              </p:cNvPr>
              <p:cNvSpPr txBox="1"/>
              <p:nvPr/>
            </p:nvSpPr>
            <p:spPr>
              <a:xfrm>
                <a:off x="4454152" y="4242059"/>
                <a:ext cx="9099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3EA85F7-9C8C-49EC-B41F-A57248680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152" y="4242059"/>
                <a:ext cx="909987" cy="369332"/>
              </a:xfrm>
              <a:prstGeom prst="rect">
                <a:avLst/>
              </a:prstGeom>
              <a:blipFill>
                <a:blip r:embed="rId1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C1E1FD2-03A7-40C2-9335-F7C200E8650D}"/>
                  </a:ext>
                </a:extLst>
              </p:cNvPr>
              <p:cNvSpPr txBox="1"/>
              <p:nvPr/>
            </p:nvSpPr>
            <p:spPr>
              <a:xfrm>
                <a:off x="8097572" y="4267783"/>
                <a:ext cx="9099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C1E1FD2-03A7-40C2-9335-F7C200E86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7572" y="4267783"/>
                <a:ext cx="909987" cy="369332"/>
              </a:xfrm>
              <a:prstGeom prst="rect">
                <a:avLst/>
              </a:prstGeom>
              <a:blipFill>
                <a:blip r:embed="rId1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ABD09B01-206F-4EAD-AE97-BDA5F1D49516}"/>
              </a:ext>
            </a:extLst>
          </p:cNvPr>
          <p:cNvGrpSpPr/>
          <p:nvPr/>
        </p:nvGrpSpPr>
        <p:grpSpPr>
          <a:xfrm>
            <a:off x="5006416" y="2732835"/>
            <a:ext cx="2091996" cy="3025739"/>
            <a:chOff x="5086316" y="2123244"/>
            <a:chExt cx="2091996" cy="3025739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4B6BFA5-DF7B-41F5-819A-F05F88D352A0}"/>
                </a:ext>
              </a:extLst>
            </p:cNvPr>
            <p:cNvGrpSpPr/>
            <p:nvPr/>
          </p:nvGrpSpPr>
          <p:grpSpPr>
            <a:xfrm>
              <a:off x="5274637" y="2123244"/>
              <a:ext cx="1642725" cy="3025739"/>
              <a:chOff x="3524949" y="2071773"/>
              <a:chExt cx="1642725" cy="302573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22625452-C9FF-4EC3-9ED7-7896AE7CF5F1}"/>
                      </a:ext>
                    </a:extLst>
                  </p:cNvPr>
                  <p:cNvSpPr/>
                  <p:nvPr/>
                </p:nvSpPr>
                <p:spPr>
                  <a:xfrm>
                    <a:off x="3805224" y="4524734"/>
                    <a:ext cx="572778" cy="57277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DE" dirty="0"/>
                  </a:p>
                </p:txBody>
              </p:sp>
            </mc:Choice>
            <mc:Fallback xmlns="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22625452-C9FF-4EC3-9ED7-7896AE7CF5F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05224" y="4524734"/>
                    <a:ext cx="572778" cy="572778"/>
                  </a:xfrm>
                  <a:prstGeom prst="ellipse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4E5890D4-951A-47D8-AA4B-84EAD7A88012}"/>
                  </a:ext>
                </a:extLst>
              </p:cNvPr>
              <p:cNvSpPr/>
              <p:nvPr/>
            </p:nvSpPr>
            <p:spPr>
              <a:xfrm>
                <a:off x="3524949" y="3226749"/>
                <a:ext cx="1133329" cy="66063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82CDA30C-EF9C-4D56-AF30-8A7C21DE6285}"/>
                      </a:ext>
                    </a:extLst>
                  </p:cNvPr>
                  <p:cNvSpPr/>
                  <p:nvPr/>
                </p:nvSpPr>
                <p:spPr>
                  <a:xfrm>
                    <a:off x="3805224" y="2071773"/>
                    <a:ext cx="572778" cy="572778"/>
                  </a:xfrm>
                  <a:prstGeom prst="ellipse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DE" dirty="0"/>
                  </a:p>
                </p:txBody>
              </p:sp>
            </mc:Choice>
            <mc:Fallback xmlns=""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82CDA30C-EF9C-4D56-AF30-8A7C21DE628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05224" y="2071773"/>
                    <a:ext cx="572778" cy="572778"/>
                  </a:xfrm>
                  <a:prstGeom prst="ellipse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19AEAEEB-8E45-4EA6-9B26-9217EED809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91613" y="2670927"/>
                <a:ext cx="0" cy="482273"/>
              </a:xfrm>
              <a:prstGeom prst="straightConnector1">
                <a:avLst/>
              </a:prstGeom>
              <a:ln>
                <a:tailEnd type="triangle" w="lg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E2D02031-A902-40F9-B21D-20E375C94B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54993" y="3557065"/>
                <a:ext cx="412681" cy="0"/>
              </a:xfrm>
              <a:prstGeom prst="straightConnector1">
                <a:avLst/>
              </a:prstGeom>
              <a:ln>
                <a:tailEnd type="triangle" w="lg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FB6222E6-9831-456B-A2C3-F33C276BFB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91613" y="3926619"/>
                <a:ext cx="0" cy="482273"/>
              </a:xfrm>
              <a:prstGeom prst="straightConnector1">
                <a:avLst/>
              </a:prstGeom>
              <a:ln>
                <a:tailEnd type="triangle" w="lg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48E57ECC-5372-49AB-BD36-AE55B7FF92B6}"/>
                    </a:ext>
                  </a:extLst>
                </p:cNvPr>
                <p:cNvSpPr txBox="1"/>
                <p:nvPr/>
              </p:nvSpPr>
              <p:spPr>
                <a:xfrm>
                  <a:off x="6268325" y="3608758"/>
                  <a:ext cx="90998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hh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48E57ECC-5372-49AB-BD36-AE55B7FF92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8325" y="3608758"/>
                  <a:ext cx="909987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B1191CEA-0EF7-481C-AEB2-0C742AE98E6C}"/>
                    </a:ext>
                  </a:extLst>
                </p:cNvPr>
                <p:cNvSpPr txBox="1"/>
                <p:nvPr/>
              </p:nvSpPr>
              <p:spPr>
                <a:xfrm>
                  <a:off x="5086316" y="2802083"/>
                  <a:ext cx="909987" cy="3912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𝑦h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B1191CEA-0EF7-481C-AEB2-0C742AE98E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6316" y="2802083"/>
                  <a:ext cx="909987" cy="391261"/>
                </a:xfrm>
                <a:prstGeom prst="rect">
                  <a:avLst/>
                </a:prstGeom>
                <a:blipFill>
                  <a:blip r:embed="rId17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5B169A2C-439F-4DE0-BFEF-734FA92C9613}"/>
                    </a:ext>
                  </a:extLst>
                </p:cNvPr>
                <p:cNvSpPr txBox="1"/>
                <p:nvPr/>
              </p:nvSpPr>
              <p:spPr>
                <a:xfrm>
                  <a:off x="5086316" y="4029071"/>
                  <a:ext cx="90998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h𝑥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5B169A2C-439F-4DE0-BFEF-734FA92C96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6316" y="4029071"/>
                  <a:ext cx="909987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5F0BD88-117B-4B61-BB16-09A213189E10}"/>
                  </a:ext>
                </a:extLst>
              </p:cNvPr>
              <p:cNvSpPr txBox="1"/>
              <p:nvPr/>
            </p:nvSpPr>
            <p:spPr>
              <a:xfrm>
                <a:off x="6918744" y="3423001"/>
                <a:ext cx="909987" cy="391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𝑦h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5F0BD88-117B-4B61-BB16-09A213189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744" y="3423001"/>
                <a:ext cx="909987" cy="391261"/>
              </a:xfrm>
              <a:prstGeom prst="rect">
                <a:avLst/>
              </a:prstGeom>
              <a:blipFill>
                <a:blip r:embed="rId19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70F896D-A35E-4F0B-99DD-BD612C103FCE}"/>
                  </a:ext>
                </a:extLst>
              </p:cNvPr>
              <p:cNvSpPr txBox="1"/>
              <p:nvPr/>
            </p:nvSpPr>
            <p:spPr>
              <a:xfrm>
                <a:off x="6918744" y="4649989"/>
                <a:ext cx="9099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h𝑥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70F896D-A35E-4F0B-99DD-BD612C103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744" y="4649989"/>
                <a:ext cx="909987" cy="369332"/>
              </a:xfrm>
              <a:prstGeom prst="rect">
                <a:avLst/>
              </a:prstGeom>
              <a:blipFill>
                <a:blip r:embed="rId2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63BB507-3592-4E6B-BA22-BB88D0D2838D}"/>
                  </a:ext>
                </a:extLst>
              </p:cNvPr>
              <p:cNvSpPr txBox="1"/>
              <p:nvPr/>
            </p:nvSpPr>
            <p:spPr>
              <a:xfrm>
                <a:off x="9923973" y="3428628"/>
                <a:ext cx="909987" cy="391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𝑦h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63BB507-3592-4E6B-BA22-BB88D0D28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973" y="3428628"/>
                <a:ext cx="909987" cy="391261"/>
              </a:xfrm>
              <a:prstGeom prst="rect">
                <a:avLst/>
              </a:prstGeom>
              <a:blipFill>
                <a:blip r:embed="rId21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4C07A43-FFFF-40DD-BB0E-CBEE13B6D56B}"/>
                  </a:ext>
                </a:extLst>
              </p:cNvPr>
              <p:cNvSpPr txBox="1"/>
              <p:nvPr/>
            </p:nvSpPr>
            <p:spPr>
              <a:xfrm>
                <a:off x="9923973" y="4655616"/>
                <a:ext cx="9099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h𝑥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4C07A43-FFFF-40DD-BB0E-CBEE13B6D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973" y="4655616"/>
                <a:ext cx="909987" cy="369332"/>
              </a:xfrm>
              <a:prstGeom prst="rect">
                <a:avLst/>
              </a:prstGeom>
              <a:blipFill>
                <a:blip r:embed="rId2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D3E9CDBD-E152-4FAB-9C61-275FAEF13A2D}"/>
              </a:ext>
            </a:extLst>
          </p:cNvPr>
          <p:cNvGrpSpPr/>
          <p:nvPr/>
        </p:nvGrpSpPr>
        <p:grpSpPr>
          <a:xfrm>
            <a:off x="3725324" y="1824885"/>
            <a:ext cx="572778" cy="839548"/>
            <a:chOff x="3725324" y="1824885"/>
            <a:chExt cx="572778" cy="8395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FAD07C74-AED7-4DEF-A76C-9204100D7F12}"/>
                    </a:ext>
                  </a:extLst>
                </p:cNvPr>
                <p:cNvSpPr/>
                <p:nvPr/>
              </p:nvSpPr>
              <p:spPr>
                <a:xfrm>
                  <a:off x="3725324" y="1824885"/>
                  <a:ext cx="572778" cy="572778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FAD07C74-AED7-4DEF-A76C-9204100D7F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5324" y="1824885"/>
                  <a:ext cx="572778" cy="572778"/>
                </a:xfrm>
                <a:prstGeom prst="ellipse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solidFill>
                    <a:schemeClr val="accent3"/>
                  </a:solidFill>
                </a:ln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690B0FB2-2918-460E-8011-7E2340021F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1713" y="2452284"/>
              <a:ext cx="0" cy="212149"/>
            </a:xfrm>
            <a:prstGeom prst="straightConnector1">
              <a:avLst/>
            </a:prstGeom>
            <a:ln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83C074B-F3B5-4831-A3D1-CDE92E65A764}"/>
              </a:ext>
            </a:extLst>
          </p:cNvPr>
          <p:cNvGrpSpPr/>
          <p:nvPr/>
        </p:nvGrpSpPr>
        <p:grpSpPr>
          <a:xfrm>
            <a:off x="5467444" y="1842042"/>
            <a:ext cx="572778" cy="839548"/>
            <a:chOff x="5467444" y="1842042"/>
            <a:chExt cx="572778" cy="8395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167FD4BF-227D-4B4A-8EC5-6C07B11EEFEE}"/>
                    </a:ext>
                  </a:extLst>
                </p:cNvPr>
                <p:cNvSpPr/>
                <p:nvPr/>
              </p:nvSpPr>
              <p:spPr>
                <a:xfrm>
                  <a:off x="5467444" y="1842042"/>
                  <a:ext cx="572778" cy="572778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167FD4BF-227D-4B4A-8EC5-6C07B11EEF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7444" y="1842042"/>
                  <a:ext cx="572778" cy="572778"/>
                </a:xfrm>
                <a:prstGeom prst="ellipse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>
                  <a:solidFill>
                    <a:schemeClr val="accent3"/>
                  </a:solidFill>
                </a:ln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CCBA8AB0-D580-47FB-BB78-C7E66540D8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3833" y="2469441"/>
              <a:ext cx="0" cy="212149"/>
            </a:xfrm>
            <a:prstGeom prst="straightConnector1">
              <a:avLst/>
            </a:prstGeom>
            <a:ln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20E6D38-82A6-4ADC-8502-B1D828DD76DE}"/>
              </a:ext>
            </a:extLst>
          </p:cNvPr>
          <p:cNvGrpSpPr/>
          <p:nvPr/>
        </p:nvGrpSpPr>
        <p:grpSpPr>
          <a:xfrm>
            <a:off x="7373738" y="1834633"/>
            <a:ext cx="572778" cy="839548"/>
            <a:chOff x="7373738" y="1834633"/>
            <a:chExt cx="572778" cy="8395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EBDF6E32-7F17-4C45-8D07-00D6EAE8814E}"/>
                    </a:ext>
                  </a:extLst>
                </p:cNvPr>
                <p:cNvSpPr/>
                <p:nvPr/>
              </p:nvSpPr>
              <p:spPr>
                <a:xfrm>
                  <a:off x="7373738" y="1834633"/>
                  <a:ext cx="572778" cy="572778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EBDF6E32-7F17-4C45-8D07-00D6EAE881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3738" y="1834633"/>
                  <a:ext cx="572778" cy="572778"/>
                </a:xfrm>
                <a:prstGeom prst="ellipse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>
                  <a:solidFill>
                    <a:schemeClr val="accent3"/>
                  </a:solidFill>
                </a:ln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BBDC633E-6A8C-49AA-8762-F9E5FB5C9A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0127" y="2462032"/>
              <a:ext cx="0" cy="212149"/>
            </a:xfrm>
            <a:prstGeom prst="straightConnector1">
              <a:avLst/>
            </a:prstGeom>
            <a:ln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5514515-F348-4431-9462-B04DCBCFE2AE}"/>
              </a:ext>
            </a:extLst>
          </p:cNvPr>
          <p:cNvGrpSpPr/>
          <p:nvPr/>
        </p:nvGrpSpPr>
        <p:grpSpPr>
          <a:xfrm>
            <a:off x="10378967" y="1818002"/>
            <a:ext cx="572778" cy="839548"/>
            <a:chOff x="10378967" y="1818002"/>
            <a:chExt cx="572778" cy="8395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CC8DE1E7-3D3C-416F-9E4C-85E9B17DADAC}"/>
                    </a:ext>
                  </a:extLst>
                </p:cNvPr>
                <p:cNvSpPr/>
                <p:nvPr/>
              </p:nvSpPr>
              <p:spPr>
                <a:xfrm>
                  <a:off x="10378967" y="1818002"/>
                  <a:ext cx="572778" cy="572778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CC8DE1E7-3D3C-416F-9E4C-85E9B17DAD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78967" y="1818002"/>
                  <a:ext cx="572778" cy="572778"/>
                </a:xfrm>
                <a:prstGeom prst="ellipse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>
                  <a:solidFill>
                    <a:schemeClr val="accent3"/>
                  </a:solidFill>
                </a:ln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8893C1F-79AF-472A-9C22-FE593C1F42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65356" y="2445401"/>
              <a:ext cx="0" cy="212149"/>
            </a:xfrm>
            <a:prstGeom prst="straightConnector1">
              <a:avLst/>
            </a:prstGeom>
            <a:ln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297C40E-D021-481E-A323-1DBF09C31E4E}"/>
                  </a:ext>
                </a:extLst>
              </p:cNvPr>
              <p:cNvSpPr/>
              <p:nvPr/>
            </p:nvSpPr>
            <p:spPr>
              <a:xfrm>
                <a:off x="8792106" y="1359546"/>
                <a:ext cx="715877" cy="64592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lang="en-DE" sz="3200" dirty="0"/>
              </a:p>
            </p:txBody>
          </p:sp>
        </mc:Choice>
        <mc:Fallback xmlns=""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297C40E-D021-481E-A323-1DBF09C31E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106" y="1359546"/>
                <a:ext cx="715877" cy="645920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Connector: Curved 104">
            <a:extLst>
              <a:ext uri="{FF2B5EF4-FFF2-40B4-BE49-F238E27FC236}">
                <a16:creationId xmlns:a16="http://schemas.microsoft.com/office/drawing/2014/main" id="{8131777E-4D0B-4654-974B-AB39220AF478}"/>
              </a:ext>
            </a:extLst>
          </p:cNvPr>
          <p:cNvCxnSpPr>
            <a:cxnSpLocks/>
            <a:stCxn id="88" idx="0"/>
            <a:endCxn id="103" idx="2"/>
          </p:cNvCxnSpPr>
          <p:nvPr/>
        </p:nvCxnSpPr>
        <p:spPr>
          <a:xfrm rot="5400000" flipH="1" flipV="1">
            <a:off x="6330720" y="-636500"/>
            <a:ext cx="142379" cy="478039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463DF21F-F0A7-4C0F-B5AF-F5FC90E40BE7}"/>
              </a:ext>
            </a:extLst>
          </p:cNvPr>
          <p:cNvCxnSpPr>
            <a:cxnSpLocks/>
            <a:stCxn id="93" idx="0"/>
            <a:endCxn id="103" idx="2"/>
          </p:cNvCxnSpPr>
          <p:nvPr/>
        </p:nvCxnSpPr>
        <p:spPr>
          <a:xfrm rot="5400000" flipH="1" flipV="1">
            <a:off x="7193201" y="243138"/>
            <a:ext cx="159536" cy="303827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Connector: Curved 109">
            <a:extLst>
              <a:ext uri="{FF2B5EF4-FFF2-40B4-BE49-F238E27FC236}">
                <a16:creationId xmlns:a16="http://schemas.microsoft.com/office/drawing/2014/main" id="{7D29D486-F52E-40E2-BB4B-8A8ED587F949}"/>
              </a:ext>
            </a:extLst>
          </p:cNvPr>
          <p:cNvCxnSpPr>
            <a:cxnSpLocks/>
            <a:stCxn id="95" idx="0"/>
            <a:endCxn id="103" idx="2"/>
          </p:cNvCxnSpPr>
          <p:nvPr/>
        </p:nvCxnSpPr>
        <p:spPr>
          <a:xfrm rot="5400000" flipH="1" flipV="1">
            <a:off x="8150053" y="1192581"/>
            <a:ext cx="152127" cy="1131979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3" name="Connector: Curved 112">
            <a:extLst>
              <a:ext uri="{FF2B5EF4-FFF2-40B4-BE49-F238E27FC236}">
                <a16:creationId xmlns:a16="http://schemas.microsoft.com/office/drawing/2014/main" id="{B1957ECE-9738-43E2-B482-E00A9C5B794C}"/>
              </a:ext>
            </a:extLst>
          </p:cNvPr>
          <p:cNvCxnSpPr>
            <a:cxnSpLocks/>
            <a:stCxn id="97" idx="0"/>
            <a:endCxn id="103" idx="6"/>
          </p:cNvCxnSpPr>
          <p:nvPr/>
        </p:nvCxnSpPr>
        <p:spPr>
          <a:xfrm rot="16200000" flipV="1">
            <a:off x="10018922" y="1171567"/>
            <a:ext cx="135496" cy="115737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BC1B7087-D452-47C9-8CB7-46AB56E8EFAD}"/>
              </a:ext>
            </a:extLst>
          </p:cNvPr>
          <p:cNvGrpSpPr/>
          <p:nvPr/>
        </p:nvGrpSpPr>
        <p:grpSpPr>
          <a:xfrm>
            <a:off x="707882" y="1553219"/>
            <a:ext cx="1522272" cy="382277"/>
            <a:chOff x="707882" y="1553219"/>
            <a:chExt cx="1522272" cy="382277"/>
          </a:xfrm>
        </p:grpSpPr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DDCF084B-054E-420F-8EA0-B877BE84FA5F}"/>
                </a:ext>
              </a:extLst>
            </p:cNvPr>
            <p:cNvCxnSpPr>
              <a:cxnSpLocks/>
            </p:cNvCxnSpPr>
            <p:nvPr/>
          </p:nvCxnSpPr>
          <p:spPr>
            <a:xfrm>
              <a:off x="817059" y="1553219"/>
              <a:ext cx="1108255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1F89F2F0-8AB0-479A-9F24-6F1F95AF29E8}"/>
                </a:ext>
              </a:extLst>
            </p:cNvPr>
            <p:cNvSpPr txBox="1"/>
            <p:nvPr/>
          </p:nvSpPr>
          <p:spPr>
            <a:xfrm>
              <a:off x="707882" y="1566164"/>
              <a:ext cx="15222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Forward pass</a:t>
              </a:r>
              <a:endParaRPr lang="en-DE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300503A-169B-48C7-BE8A-5C40A6E3CD18}"/>
              </a:ext>
            </a:extLst>
          </p:cNvPr>
          <p:cNvGrpSpPr/>
          <p:nvPr/>
        </p:nvGrpSpPr>
        <p:grpSpPr>
          <a:xfrm>
            <a:off x="720096" y="2087240"/>
            <a:ext cx="1549496" cy="417016"/>
            <a:chOff x="720096" y="2087240"/>
            <a:chExt cx="1549496" cy="417016"/>
          </a:xfrm>
        </p:grpSpPr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976079A0-6D0B-452A-80FC-CBE6B97E2ED0}"/>
                </a:ext>
              </a:extLst>
            </p:cNvPr>
            <p:cNvCxnSpPr>
              <a:cxnSpLocks/>
            </p:cNvCxnSpPr>
            <p:nvPr/>
          </p:nvCxnSpPr>
          <p:spPr>
            <a:xfrm>
              <a:off x="825554" y="2087240"/>
              <a:ext cx="1099760" cy="0"/>
            </a:xfrm>
            <a:prstGeom prst="straightConnector1">
              <a:avLst/>
            </a:prstGeom>
            <a:ln>
              <a:headEnd type="triangle" w="lg" len="lg"/>
              <a:tailEnd type="none" w="lg" len="lg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BBD2D70-C9AB-4DEB-B732-B99EB01D6CBE}"/>
                </a:ext>
              </a:extLst>
            </p:cNvPr>
            <p:cNvSpPr txBox="1"/>
            <p:nvPr/>
          </p:nvSpPr>
          <p:spPr>
            <a:xfrm>
              <a:off x="720096" y="2134924"/>
              <a:ext cx="15494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Backward pass</a:t>
              </a:r>
              <a:endParaRPr lang="en-DE" dirty="0">
                <a:solidFill>
                  <a:schemeClr val="accent6"/>
                </a:solidFill>
              </a:endParaRPr>
            </a:p>
          </p:txBody>
        </p:sp>
      </p:grpSp>
      <p:cxnSp>
        <p:nvCxnSpPr>
          <p:cNvPr id="90" name="Connector: Curved 89">
            <a:extLst>
              <a:ext uri="{FF2B5EF4-FFF2-40B4-BE49-F238E27FC236}">
                <a16:creationId xmlns:a16="http://schemas.microsoft.com/office/drawing/2014/main" id="{B52037EB-302E-41CA-A8F1-2F9E7797DFC4}"/>
              </a:ext>
            </a:extLst>
          </p:cNvPr>
          <p:cNvCxnSpPr>
            <a:cxnSpLocks/>
            <a:stCxn id="88" idx="7"/>
            <a:endCxn id="103" idx="2"/>
          </p:cNvCxnSpPr>
          <p:nvPr/>
        </p:nvCxnSpPr>
        <p:spPr>
          <a:xfrm rot="5400000" flipH="1" flipV="1">
            <a:off x="6390033" y="-493306"/>
            <a:ext cx="226260" cy="4577885"/>
          </a:xfrm>
          <a:prstGeom prst="curvedConnector2">
            <a:avLst/>
          </a:prstGeom>
          <a:ln>
            <a:solidFill>
              <a:schemeClr val="accent6"/>
            </a:solidFill>
            <a:headEnd type="triangl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Connector: Curved 90">
            <a:extLst>
              <a:ext uri="{FF2B5EF4-FFF2-40B4-BE49-F238E27FC236}">
                <a16:creationId xmlns:a16="http://schemas.microsoft.com/office/drawing/2014/main" id="{BE6BA7F6-0E1C-421B-8671-C086D7A27BF6}"/>
              </a:ext>
            </a:extLst>
          </p:cNvPr>
          <p:cNvCxnSpPr>
            <a:cxnSpLocks/>
            <a:stCxn id="93" idx="7"/>
            <a:endCxn id="103" idx="2"/>
          </p:cNvCxnSpPr>
          <p:nvPr/>
        </p:nvCxnSpPr>
        <p:spPr>
          <a:xfrm rot="5400000" flipH="1" flipV="1">
            <a:off x="7252515" y="386333"/>
            <a:ext cx="243417" cy="2835765"/>
          </a:xfrm>
          <a:prstGeom prst="curvedConnector2">
            <a:avLst/>
          </a:prstGeom>
          <a:ln>
            <a:solidFill>
              <a:schemeClr val="accent6"/>
            </a:solidFill>
            <a:headEnd type="triangl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F84F9DCE-BB80-4E17-9AFA-4693713A0E06}"/>
              </a:ext>
            </a:extLst>
          </p:cNvPr>
          <p:cNvCxnSpPr>
            <a:cxnSpLocks/>
            <a:stCxn id="95" idx="7"/>
            <a:endCxn id="103" idx="2"/>
          </p:cNvCxnSpPr>
          <p:nvPr/>
        </p:nvCxnSpPr>
        <p:spPr>
          <a:xfrm rot="5400000" flipH="1" flipV="1">
            <a:off x="8209366" y="1335775"/>
            <a:ext cx="236008" cy="929471"/>
          </a:xfrm>
          <a:prstGeom prst="curvedConnector2">
            <a:avLst/>
          </a:prstGeom>
          <a:ln>
            <a:solidFill>
              <a:schemeClr val="accent6"/>
            </a:solidFill>
            <a:headEnd type="triangl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6" name="Connector: Curved 105">
            <a:extLst>
              <a:ext uri="{FF2B5EF4-FFF2-40B4-BE49-F238E27FC236}">
                <a16:creationId xmlns:a16="http://schemas.microsoft.com/office/drawing/2014/main" id="{6B71197A-E0DB-44E1-92F4-3D50E8DD58FB}"/>
              </a:ext>
            </a:extLst>
          </p:cNvPr>
          <p:cNvCxnSpPr>
            <a:cxnSpLocks/>
            <a:stCxn id="97" idx="1"/>
            <a:endCxn id="103" idx="6"/>
          </p:cNvCxnSpPr>
          <p:nvPr/>
        </p:nvCxnSpPr>
        <p:spPr>
          <a:xfrm rot="16200000" flipV="1">
            <a:off x="9875728" y="1314762"/>
            <a:ext cx="219377" cy="954865"/>
          </a:xfrm>
          <a:prstGeom prst="curvedConnector2">
            <a:avLst/>
          </a:prstGeom>
          <a:ln>
            <a:solidFill>
              <a:schemeClr val="accent6"/>
            </a:solidFill>
            <a:headEnd type="triangl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AE18D59E-F811-4D20-95E3-501054591587}"/>
              </a:ext>
            </a:extLst>
          </p:cNvPr>
          <p:cNvCxnSpPr>
            <a:cxnSpLocks/>
          </p:cNvCxnSpPr>
          <p:nvPr/>
        </p:nvCxnSpPr>
        <p:spPr>
          <a:xfrm>
            <a:off x="4214221" y="2378960"/>
            <a:ext cx="0" cy="357071"/>
          </a:xfrm>
          <a:prstGeom prst="straightConnector1">
            <a:avLst/>
          </a:prstGeom>
          <a:ln>
            <a:solidFill>
              <a:schemeClr val="accent6"/>
            </a:solidFill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F4FCFE16-4A94-4524-AEE1-12673360CB6D}"/>
              </a:ext>
            </a:extLst>
          </p:cNvPr>
          <p:cNvCxnSpPr>
            <a:cxnSpLocks/>
          </p:cNvCxnSpPr>
          <p:nvPr/>
        </p:nvCxnSpPr>
        <p:spPr>
          <a:xfrm>
            <a:off x="4197100" y="3327692"/>
            <a:ext cx="0" cy="486570"/>
          </a:xfrm>
          <a:prstGeom prst="straightConnector1">
            <a:avLst/>
          </a:prstGeom>
          <a:ln>
            <a:solidFill>
              <a:schemeClr val="accent6"/>
            </a:solidFill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BB6B011E-51D2-4410-99A7-08ADA9E3C8A2}"/>
              </a:ext>
            </a:extLst>
          </p:cNvPr>
          <p:cNvCxnSpPr>
            <a:cxnSpLocks/>
          </p:cNvCxnSpPr>
          <p:nvPr/>
        </p:nvCxnSpPr>
        <p:spPr>
          <a:xfrm>
            <a:off x="5946556" y="2389570"/>
            <a:ext cx="0" cy="357071"/>
          </a:xfrm>
          <a:prstGeom prst="straightConnector1">
            <a:avLst/>
          </a:prstGeom>
          <a:ln>
            <a:solidFill>
              <a:schemeClr val="accent6"/>
            </a:solidFill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9F3DE63D-92EF-4268-B941-869055A09994}"/>
              </a:ext>
            </a:extLst>
          </p:cNvPr>
          <p:cNvCxnSpPr>
            <a:cxnSpLocks/>
          </p:cNvCxnSpPr>
          <p:nvPr/>
        </p:nvCxnSpPr>
        <p:spPr>
          <a:xfrm>
            <a:off x="5929435" y="3338302"/>
            <a:ext cx="0" cy="486570"/>
          </a:xfrm>
          <a:prstGeom prst="straightConnector1">
            <a:avLst/>
          </a:prstGeom>
          <a:ln>
            <a:solidFill>
              <a:schemeClr val="accent6"/>
            </a:solidFill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1C6F0A3-F6B1-4969-8FC9-6C76B82AC8BE}"/>
              </a:ext>
            </a:extLst>
          </p:cNvPr>
          <p:cNvCxnSpPr>
            <a:cxnSpLocks/>
          </p:cNvCxnSpPr>
          <p:nvPr/>
        </p:nvCxnSpPr>
        <p:spPr>
          <a:xfrm>
            <a:off x="7862634" y="2389570"/>
            <a:ext cx="0" cy="357071"/>
          </a:xfrm>
          <a:prstGeom prst="straightConnector1">
            <a:avLst/>
          </a:prstGeom>
          <a:ln>
            <a:solidFill>
              <a:schemeClr val="accent6"/>
            </a:solidFill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AF15504F-0B6A-468C-A91D-4A28D3F2C9BC}"/>
              </a:ext>
            </a:extLst>
          </p:cNvPr>
          <p:cNvCxnSpPr>
            <a:cxnSpLocks/>
          </p:cNvCxnSpPr>
          <p:nvPr/>
        </p:nvCxnSpPr>
        <p:spPr>
          <a:xfrm>
            <a:off x="7845513" y="3338302"/>
            <a:ext cx="0" cy="486570"/>
          </a:xfrm>
          <a:prstGeom prst="straightConnector1">
            <a:avLst/>
          </a:prstGeom>
          <a:ln>
            <a:solidFill>
              <a:schemeClr val="accent6"/>
            </a:solidFill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49327019-646B-49D4-96CF-F64A50935AAE}"/>
              </a:ext>
            </a:extLst>
          </p:cNvPr>
          <p:cNvCxnSpPr>
            <a:cxnSpLocks/>
          </p:cNvCxnSpPr>
          <p:nvPr/>
        </p:nvCxnSpPr>
        <p:spPr>
          <a:xfrm>
            <a:off x="10834547" y="2379822"/>
            <a:ext cx="0" cy="357071"/>
          </a:xfrm>
          <a:prstGeom prst="straightConnector1">
            <a:avLst/>
          </a:prstGeom>
          <a:ln>
            <a:solidFill>
              <a:schemeClr val="accent6"/>
            </a:solidFill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30663EF5-051D-4645-A4AB-21E5E37154B4}"/>
              </a:ext>
            </a:extLst>
          </p:cNvPr>
          <p:cNvCxnSpPr>
            <a:cxnSpLocks/>
          </p:cNvCxnSpPr>
          <p:nvPr/>
        </p:nvCxnSpPr>
        <p:spPr>
          <a:xfrm>
            <a:off x="10817426" y="3328554"/>
            <a:ext cx="0" cy="486570"/>
          </a:xfrm>
          <a:prstGeom prst="straightConnector1">
            <a:avLst/>
          </a:prstGeom>
          <a:ln>
            <a:solidFill>
              <a:schemeClr val="accent6"/>
            </a:solidFill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131784EF-3D82-4585-B8B5-B335B0C9A841}"/>
              </a:ext>
            </a:extLst>
          </p:cNvPr>
          <p:cNvCxnSpPr>
            <a:cxnSpLocks/>
          </p:cNvCxnSpPr>
          <p:nvPr/>
        </p:nvCxnSpPr>
        <p:spPr>
          <a:xfrm flipH="1">
            <a:off x="4616517" y="4045941"/>
            <a:ext cx="468972" cy="0"/>
          </a:xfrm>
          <a:prstGeom prst="straightConnector1">
            <a:avLst/>
          </a:prstGeom>
          <a:ln>
            <a:solidFill>
              <a:schemeClr val="accent6"/>
            </a:solidFill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CEC40756-4C0B-4989-936E-398D56277F65}"/>
              </a:ext>
            </a:extLst>
          </p:cNvPr>
          <p:cNvCxnSpPr>
            <a:cxnSpLocks/>
          </p:cNvCxnSpPr>
          <p:nvPr/>
        </p:nvCxnSpPr>
        <p:spPr>
          <a:xfrm flipH="1">
            <a:off x="6368490" y="4045941"/>
            <a:ext cx="468972" cy="0"/>
          </a:xfrm>
          <a:prstGeom prst="straightConnector1">
            <a:avLst/>
          </a:prstGeom>
          <a:ln>
            <a:solidFill>
              <a:schemeClr val="accent6"/>
            </a:solidFill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10CEC883-B2E4-4969-BDCD-B93B740E5D7F}"/>
              </a:ext>
            </a:extLst>
          </p:cNvPr>
          <p:cNvCxnSpPr>
            <a:cxnSpLocks/>
          </p:cNvCxnSpPr>
          <p:nvPr/>
        </p:nvCxnSpPr>
        <p:spPr>
          <a:xfrm flipH="1">
            <a:off x="8287173" y="4030870"/>
            <a:ext cx="468972" cy="0"/>
          </a:xfrm>
          <a:prstGeom prst="straightConnector1">
            <a:avLst/>
          </a:prstGeom>
          <a:ln>
            <a:solidFill>
              <a:schemeClr val="accent6"/>
            </a:solidFill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314483E0-9980-4C85-9083-CD19200328C5}"/>
              </a:ext>
            </a:extLst>
          </p:cNvPr>
          <p:cNvCxnSpPr>
            <a:cxnSpLocks/>
          </p:cNvCxnSpPr>
          <p:nvPr/>
        </p:nvCxnSpPr>
        <p:spPr>
          <a:xfrm flipH="1">
            <a:off x="3710028" y="5973353"/>
            <a:ext cx="6955328" cy="0"/>
          </a:xfrm>
          <a:prstGeom prst="straightConnector1">
            <a:avLst/>
          </a:prstGeom>
          <a:ln w="47625">
            <a:solidFill>
              <a:schemeClr val="accent6"/>
            </a:solidFill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EBB2E6-6DFB-4AAC-A928-7E4E216D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7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732EBC-DD5F-4FDF-8845-05DEE34D4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Introduction to Deep Learning // Angelo Ziletti, PhD // January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01805E-8A75-4D2E-AC68-4A5225335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RNN gradient flow: some considerations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9A7E483-AAE5-42CF-92C8-D24801A136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0902" y="1450730"/>
                <a:ext cx="6126783" cy="2821019"/>
              </a:xfrm>
            </p:spPr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b="1" dirty="0"/>
                  <a:t>loss function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depends on the errors at all time steps: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i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 dirty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 dirty="0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dirty="0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 dirty="0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0" dirty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 dirty="0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To </a:t>
                </a:r>
                <a:r>
                  <a:rPr lang="en-US" b="1" dirty="0"/>
                  <a:t>train</a:t>
                </a:r>
                <a:r>
                  <a:rPr lang="en-US" dirty="0"/>
                  <a:t> the network, we need to </a:t>
                </a:r>
                <a:r>
                  <a:rPr lang="en-US" b="1" dirty="0"/>
                  <a:t>calculate the gradients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0" dirty="0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h𝑥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dirty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of the loss function</a:t>
                </a:r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 err="1"/>
                  <a:t>w.r.t.</a:t>
                </a:r>
                <a:r>
                  <a:rPr lang="en-US" i="1" dirty="0"/>
                  <a:t> </a:t>
                </a:r>
                <a:r>
                  <a:rPr lang="en-US" dirty="0"/>
                  <a:t>the network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hh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We have done the same for MLPs in the previous lecture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9A7E483-AAE5-42CF-92C8-D24801A136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0902" y="1450730"/>
                <a:ext cx="6126783" cy="2821019"/>
              </a:xfrm>
              <a:blipFill>
                <a:blip r:embed="rId2"/>
                <a:stretch>
                  <a:fillRect l="-398" t="-1296" r="-1692" b="-43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3A7EF249-D9AA-423F-80B4-5F2299747060}"/>
              </a:ext>
            </a:extLst>
          </p:cNvPr>
          <p:cNvGrpSpPr/>
          <p:nvPr/>
        </p:nvGrpSpPr>
        <p:grpSpPr>
          <a:xfrm>
            <a:off x="6694682" y="1391168"/>
            <a:ext cx="4996416" cy="2940141"/>
            <a:chOff x="3255035" y="1359546"/>
            <a:chExt cx="7976986" cy="4613807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75D2B72-10F2-4E0B-9897-85CA8D7603BC}"/>
                </a:ext>
              </a:extLst>
            </p:cNvPr>
            <p:cNvCxnSpPr>
              <a:cxnSpLocks/>
            </p:cNvCxnSpPr>
            <p:nvPr/>
          </p:nvCxnSpPr>
          <p:spPr>
            <a:xfrm>
              <a:off x="4675093" y="4218127"/>
              <a:ext cx="412681" cy="0"/>
            </a:xfrm>
            <a:prstGeom prst="straightConnector1">
              <a:avLst/>
            </a:prstGeom>
            <a:ln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63F374F-8A30-40E3-9A5B-EE92A22A4FC2}"/>
                </a:ext>
              </a:extLst>
            </p:cNvPr>
            <p:cNvGrpSpPr/>
            <p:nvPr/>
          </p:nvGrpSpPr>
          <p:grpSpPr>
            <a:xfrm>
              <a:off x="3445049" y="2732835"/>
              <a:ext cx="1133329" cy="3025739"/>
              <a:chOff x="3524949" y="2123244"/>
              <a:chExt cx="1133329" cy="3025739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7259CAA1-A601-4212-82A5-3408E31A8B55}"/>
                  </a:ext>
                </a:extLst>
              </p:cNvPr>
              <p:cNvGrpSpPr/>
              <p:nvPr/>
            </p:nvGrpSpPr>
            <p:grpSpPr>
              <a:xfrm>
                <a:off x="3524949" y="2123244"/>
                <a:ext cx="1133329" cy="3025739"/>
                <a:chOff x="3524949" y="2123244"/>
                <a:chExt cx="1133329" cy="302573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Oval 65">
                      <a:extLst>
                        <a:ext uri="{FF2B5EF4-FFF2-40B4-BE49-F238E27FC236}">
                          <a16:creationId xmlns:a16="http://schemas.microsoft.com/office/drawing/2014/main" id="{00C02832-038A-4F3C-8F18-58A60332B7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05224" y="4576205"/>
                      <a:ext cx="572778" cy="572778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DE" dirty="0"/>
                    </a:p>
                  </p:txBody>
                </p:sp>
              </mc:Choice>
              <mc:Fallback xmlns="">
                <p:sp>
                  <p:nvSpPr>
                    <p:cNvPr id="23" name="Oval 22">
                      <a:extLst>
                        <a:ext uri="{FF2B5EF4-FFF2-40B4-BE49-F238E27FC236}">
                          <a16:creationId xmlns:a16="http://schemas.microsoft.com/office/drawing/2014/main" id="{3D57C510-9441-4362-B741-21257CF3E29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05224" y="4576205"/>
                      <a:ext cx="572778" cy="572778"/>
                    </a:xfrm>
                    <a:prstGeom prst="ellipse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7" name="Rectangle: Rounded Corners 66">
                  <a:extLst>
                    <a:ext uri="{FF2B5EF4-FFF2-40B4-BE49-F238E27FC236}">
                      <a16:creationId xmlns:a16="http://schemas.microsoft.com/office/drawing/2014/main" id="{4E6BC452-3410-4E08-8869-D414B742E97B}"/>
                    </a:ext>
                  </a:extLst>
                </p:cNvPr>
                <p:cNvSpPr/>
                <p:nvPr/>
              </p:nvSpPr>
              <p:spPr>
                <a:xfrm>
                  <a:off x="3524949" y="3278220"/>
                  <a:ext cx="1133329" cy="660633"/>
                </a:xfrm>
                <a:prstGeom prst="round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8" name="Oval 67">
                      <a:extLst>
                        <a:ext uri="{FF2B5EF4-FFF2-40B4-BE49-F238E27FC236}">
                          <a16:creationId xmlns:a16="http://schemas.microsoft.com/office/drawing/2014/main" id="{29F5288C-7589-41F6-A3C7-D3951BE57F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05224" y="2123244"/>
                      <a:ext cx="572778" cy="572778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5">
                        <a:shade val="50000"/>
                      </a:schemeClr>
                    </a:lnRef>
                    <a:fillRef idx="1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DE" dirty="0"/>
                    </a:p>
                  </p:txBody>
                </p:sp>
              </mc:Choice>
              <mc:Fallback xmlns="">
                <p:sp>
                  <p:nvSpPr>
                    <p:cNvPr id="25" name="Oval 24">
                      <a:extLst>
                        <a:ext uri="{FF2B5EF4-FFF2-40B4-BE49-F238E27FC236}">
                          <a16:creationId xmlns:a16="http://schemas.microsoft.com/office/drawing/2014/main" id="{A676E933-6874-4273-A8E3-A44B9C300F6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05224" y="2123244"/>
                      <a:ext cx="572778" cy="572778"/>
                    </a:xfrm>
                    <a:prstGeom prst="ellipse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8F13D10C-C816-46A3-A509-B2E989FE14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91613" y="2722398"/>
                  <a:ext cx="0" cy="482273"/>
                </a:xfrm>
                <a:prstGeom prst="straightConnector1">
                  <a:avLst/>
                </a:prstGeom>
                <a:ln>
                  <a:tailEnd type="triangl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B2EAD88F-6D38-4D3B-A2B2-31C74BD696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91613" y="3978090"/>
                <a:ext cx="0" cy="482273"/>
              </a:xfrm>
              <a:prstGeom prst="straightConnector1">
                <a:avLst/>
              </a:prstGeom>
              <a:ln>
                <a:tailEnd type="triangle" w="lg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5111B7A-5F30-4087-9C51-BE46D56FABD9}"/>
                </a:ext>
              </a:extLst>
            </p:cNvPr>
            <p:cNvGrpSpPr/>
            <p:nvPr/>
          </p:nvGrpSpPr>
          <p:grpSpPr>
            <a:xfrm>
              <a:off x="7093463" y="2732835"/>
              <a:ext cx="1642725" cy="3025739"/>
              <a:chOff x="3524949" y="2071773"/>
              <a:chExt cx="1642725" cy="302573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Oval 70">
                    <a:extLst>
                      <a:ext uri="{FF2B5EF4-FFF2-40B4-BE49-F238E27FC236}">
                        <a16:creationId xmlns:a16="http://schemas.microsoft.com/office/drawing/2014/main" id="{B6FF4D2C-E41F-4CB2-A40C-9FD7F82E40A5}"/>
                      </a:ext>
                    </a:extLst>
                  </p:cNvPr>
                  <p:cNvSpPr/>
                  <p:nvPr/>
                </p:nvSpPr>
                <p:spPr>
                  <a:xfrm>
                    <a:off x="3805224" y="4524734"/>
                    <a:ext cx="572778" cy="57277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DE" dirty="0"/>
                  </a:p>
                </p:txBody>
              </p:sp>
            </mc:Choice>
            <mc:Fallback xmlns=""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13DA691E-86E6-43EF-BF9D-E42EABADF82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05224" y="4524734"/>
                    <a:ext cx="572778" cy="572778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C8488846-9109-4AA8-B59A-1C11B84A6125}"/>
                  </a:ext>
                </a:extLst>
              </p:cNvPr>
              <p:cNvSpPr/>
              <p:nvPr/>
            </p:nvSpPr>
            <p:spPr>
              <a:xfrm>
                <a:off x="3524949" y="3226749"/>
                <a:ext cx="1133329" cy="66063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Oval 72">
                    <a:extLst>
                      <a:ext uri="{FF2B5EF4-FFF2-40B4-BE49-F238E27FC236}">
                        <a16:creationId xmlns:a16="http://schemas.microsoft.com/office/drawing/2014/main" id="{412596D6-C24B-417F-9BFF-90F400D1B21A}"/>
                      </a:ext>
                    </a:extLst>
                  </p:cNvPr>
                  <p:cNvSpPr/>
                  <p:nvPr/>
                </p:nvSpPr>
                <p:spPr>
                  <a:xfrm>
                    <a:off x="3805224" y="2071773"/>
                    <a:ext cx="572778" cy="572778"/>
                  </a:xfrm>
                  <a:prstGeom prst="ellipse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DE" dirty="0"/>
                  </a:p>
                </p:txBody>
              </p:sp>
            </mc:Choice>
            <mc:Fallback xmlns=""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330AE78E-2F8B-4EA4-8EB7-DB71080CF22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05224" y="2071773"/>
                    <a:ext cx="572778" cy="572778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18B8CD01-BFA2-43E4-9E3A-494541EE3C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91613" y="2670927"/>
                <a:ext cx="0" cy="482273"/>
              </a:xfrm>
              <a:prstGeom prst="straightConnector1">
                <a:avLst/>
              </a:prstGeom>
              <a:ln>
                <a:tailEnd type="triangle" w="lg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09E6F4AC-A6A1-483F-B440-576474868B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54993" y="3557065"/>
                <a:ext cx="412681" cy="0"/>
              </a:xfrm>
              <a:prstGeom prst="straightConnector1">
                <a:avLst/>
              </a:prstGeom>
              <a:ln>
                <a:tailEnd type="triangle" w="lg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263DD240-C05C-44D5-8A98-A376CA223D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91613" y="3926619"/>
                <a:ext cx="0" cy="482273"/>
              </a:xfrm>
              <a:prstGeom prst="straightConnector1">
                <a:avLst/>
              </a:prstGeom>
              <a:ln>
                <a:tailEnd type="triangle" w="lg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4D9DC360-FFD0-4F40-B578-6ACB36E86CB3}"/>
                </a:ext>
              </a:extLst>
            </p:cNvPr>
            <p:cNvGrpSpPr/>
            <p:nvPr/>
          </p:nvGrpSpPr>
          <p:grpSpPr>
            <a:xfrm>
              <a:off x="10098692" y="2732835"/>
              <a:ext cx="1133329" cy="3025739"/>
              <a:chOff x="3524949" y="2071773"/>
              <a:chExt cx="1133329" cy="302573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Oval 77">
                    <a:extLst>
                      <a:ext uri="{FF2B5EF4-FFF2-40B4-BE49-F238E27FC236}">
                        <a16:creationId xmlns:a16="http://schemas.microsoft.com/office/drawing/2014/main" id="{12CEE7C1-B88A-45D0-AB7B-4C266CD35F79}"/>
                      </a:ext>
                    </a:extLst>
                  </p:cNvPr>
                  <p:cNvSpPr/>
                  <p:nvPr/>
                </p:nvSpPr>
                <p:spPr>
                  <a:xfrm>
                    <a:off x="3805224" y="4524734"/>
                    <a:ext cx="572778" cy="57277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oMath>
                      </m:oMathPara>
                    </a14:m>
                    <a:endParaRPr lang="en-DE" dirty="0"/>
                  </a:p>
                </p:txBody>
              </p:sp>
            </mc:Choice>
            <mc:Fallback xmlns="">
              <p:sp>
                <p:nvSpPr>
                  <p:cNvPr id="78" name="Oval 77">
                    <a:extLst>
                      <a:ext uri="{FF2B5EF4-FFF2-40B4-BE49-F238E27FC236}">
                        <a16:creationId xmlns:a16="http://schemas.microsoft.com/office/drawing/2014/main" id="{12CEE7C1-B88A-45D0-AB7B-4C266CD35F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05224" y="4524734"/>
                    <a:ext cx="572778" cy="572778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 l="-6349"/>
                    </a:stretch>
                  </a:blipFill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3BA283AC-534E-4E5B-AFEE-6E816CDF5673}"/>
                  </a:ext>
                </a:extLst>
              </p:cNvPr>
              <p:cNvSpPr/>
              <p:nvPr/>
            </p:nvSpPr>
            <p:spPr>
              <a:xfrm>
                <a:off x="3524949" y="3226749"/>
                <a:ext cx="1133329" cy="66063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Oval 79">
                    <a:extLst>
                      <a:ext uri="{FF2B5EF4-FFF2-40B4-BE49-F238E27FC236}">
                        <a16:creationId xmlns:a16="http://schemas.microsoft.com/office/drawing/2014/main" id="{9C1415C2-4A1B-4F36-93ED-83C387A89488}"/>
                      </a:ext>
                    </a:extLst>
                  </p:cNvPr>
                  <p:cNvSpPr/>
                  <p:nvPr/>
                </p:nvSpPr>
                <p:spPr>
                  <a:xfrm>
                    <a:off x="3805224" y="2071773"/>
                    <a:ext cx="572778" cy="572778"/>
                  </a:xfrm>
                  <a:prstGeom prst="ellipse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</m:oMath>
                      </m:oMathPara>
                    </a14:m>
                    <a:endParaRPr lang="en-DE" dirty="0"/>
                  </a:p>
                </p:txBody>
              </p:sp>
            </mc:Choice>
            <mc:Fallback xmlns="">
              <p:sp>
                <p:nvSpPr>
                  <p:cNvPr id="80" name="Oval 79">
                    <a:extLst>
                      <a:ext uri="{FF2B5EF4-FFF2-40B4-BE49-F238E27FC236}">
                        <a16:creationId xmlns:a16="http://schemas.microsoft.com/office/drawing/2014/main" id="{9C1415C2-4A1B-4F36-93ED-83C387A8948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05224" y="2071773"/>
                    <a:ext cx="572778" cy="572778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 l="-11111" t="-1563" b="-4688"/>
                    </a:stretch>
                  </a:blipFill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BED3284A-243A-4871-B54B-A8BB26F390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91613" y="2670927"/>
                <a:ext cx="0" cy="482273"/>
              </a:xfrm>
              <a:prstGeom prst="straightConnector1">
                <a:avLst/>
              </a:prstGeom>
              <a:ln>
                <a:tailEnd type="triangle" w="lg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3D30ADC8-FC5B-43AA-853D-4E707AF050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91613" y="3926619"/>
                <a:ext cx="0" cy="482273"/>
              </a:xfrm>
              <a:prstGeom prst="straightConnector1">
                <a:avLst/>
              </a:prstGeom>
              <a:ln>
                <a:tailEnd type="triangle" w="lg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9DC7551-B9D0-4CC7-839A-ADBEA89BFBB1}"/>
                </a:ext>
              </a:extLst>
            </p:cNvPr>
            <p:cNvSpPr txBox="1"/>
            <p:nvPr/>
          </p:nvSpPr>
          <p:spPr>
            <a:xfrm>
              <a:off x="8713465" y="3879552"/>
              <a:ext cx="122432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0" i="0" u="none" strike="noStrike" baseline="0" dirty="0"/>
                <a:t>…</a:t>
              </a:r>
              <a:endParaRPr lang="en-DE" sz="32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395EEFA-BA17-4B6B-A752-C7C7621775CF}"/>
                </a:ext>
              </a:extLst>
            </p:cNvPr>
            <p:cNvSpPr txBox="1"/>
            <p:nvPr/>
          </p:nvSpPr>
          <p:spPr>
            <a:xfrm>
              <a:off x="8713465" y="2699220"/>
              <a:ext cx="122432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0" i="0" u="none" strike="noStrike" baseline="0" dirty="0"/>
                <a:t>…</a:t>
              </a:r>
              <a:endParaRPr lang="en-DE" sz="3200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E28485A-C872-41BB-B9A9-4FF14E226982}"/>
                </a:ext>
              </a:extLst>
            </p:cNvPr>
            <p:cNvSpPr txBox="1"/>
            <p:nvPr/>
          </p:nvSpPr>
          <p:spPr>
            <a:xfrm>
              <a:off x="8713465" y="5059884"/>
              <a:ext cx="122432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0" i="0" u="none" strike="noStrike" baseline="0" dirty="0"/>
                <a:t>…</a:t>
              </a:r>
              <a:endParaRPr lang="en-DE" sz="3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B9504CB6-DF8E-4109-A536-9612AA87D5CD}"/>
                    </a:ext>
                  </a:extLst>
                </p:cNvPr>
                <p:cNvSpPr txBox="1"/>
                <p:nvPr/>
              </p:nvSpPr>
              <p:spPr>
                <a:xfrm>
                  <a:off x="3255035" y="3411675"/>
                  <a:ext cx="909987" cy="4892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𝑦h</m:t>
                            </m:r>
                          </m:sub>
                        </m:sSub>
                      </m:oMath>
                    </m:oMathPara>
                  </a14:m>
                  <a:endParaRPr lang="en-DE" sz="1400" dirty="0"/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B9504CB6-DF8E-4109-A536-9612AA87D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5035" y="3411675"/>
                  <a:ext cx="909987" cy="489215"/>
                </a:xfrm>
                <a:prstGeom prst="rect">
                  <a:avLst/>
                </a:prstGeom>
                <a:blipFill>
                  <a:blip r:embed="rId10"/>
                  <a:stretch>
                    <a:fillRect b="-7843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2CDBAC33-8FA2-4C98-AC55-DCFC39DC1851}"/>
                    </a:ext>
                  </a:extLst>
                </p:cNvPr>
                <p:cNvSpPr txBox="1"/>
                <p:nvPr/>
              </p:nvSpPr>
              <p:spPr>
                <a:xfrm>
                  <a:off x="3255035" y="4638662"/>
                  <a:ext cx="909987" cy="4636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h𝑥</m:t>
                            </m:r>
                          </m:sub>
                        </m:sSub>
                      </m:oMath>
                    </m:oMathPara>
                  </a14:m>
                  <a:endParaRPr lang="en-DE" sz="1400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2CDBAC33-8FA2-4C98-AC55-DCFC39DC18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5035" y="4638662"/>
                  <a:ext cx="909987" cy="463619"/>
                </a:xfrm>
                <a:prstGeom prst="rect">
                  <a:avLst/>
                </a:prstGeom>
                <a:blipFill>
                  <a:blip r:embed="rId11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0DD86B62-0692-4E32-B81C-06C05E6BCA1B}"/>
                    </a:ext>
                  </a:extLst>
                </p:cNvPr>
                <p:cNvSpPr txBox="1"/>
                <p:nvPr/>
              </p:nvSpPr>
              <p:spPr>
                <a:xfrm>
                  <a:off x="4454152" y="4242058"/>
                  <a:ext cx="909987" cy="4636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hh</m:t>
                            </m:r>
                          </m:sub>
                        </m:sSub>
                      </m:oMath>
                    </m:oMathPara>
                  </a14:m>
                  <a:endParaRPr lang="en-DE" sz="14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0DD86B62-0692-4E32-B81C-06C05E6BCA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4152" y="4242058"/>
                  <a:ext cx="909987" cy="463619"/>
                </a:xfrm>
                <a:prstGeom prst="rect">
                  <a:avLst/>
                </a:prstGeom>
                <a:blipFill>
                  <a:blip r:embed="rId12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C810E0E-A041-4AE1-A6AE-C363713B018F}"/>
                    </a:ext>
                  </a:extLst>
                </p:cNvPr>
                <p:cNvSpPr txBox="1"/>
                <p:nvPr/>
              </p:nvSpPr>
              <p:spPr>
                <a:xfrm>
                  <a:off x="8097572" y="4267782"/>
                  <a:ext cx="909987" cy="4636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hh</m:t>
                            </m:r>
                          </m:sub>
                        </m:sSub>
                      </m:oMath>
                    </m:oMathPara>
                  </a14:m>
                  <a:endParaRPr lang="en-DE" sz="1400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C810E0E-A041-4AE1-A6AE-C363713B01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7572" y="4267782"/>
                  <a:ext cx="909987" cy="46361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4EAE782E-1C9E-40E1-88B1-F75414007136}"/>
                </a:ext>
              </a:extLst>
            </p:cNvPr>
            <p:cNvGrpSpPr/>
            <p:nvPr/>
          </p:nvGrpSpPr>
          <p:grpSpPr>
            <a:xfrm>
              <a:off x="5006416" y="2732835"/>
              <a:ext cx="2091996" cy="3025739"/>
              <a:chOff x="5086316" y="2123244"/>
              <a:chExt cx="2091996" cy="3025739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31383FEB-7530-4759-8009-4DCE7EC90733}"/>
                  </a:ext>
                </a:extLst>
              </p:cNvPr>
              <p:cNvGrpSpPr/>
              <p:nvPr/>
            </p:nvGrpSpPr>
            <p:grpSpPr>
              <a:xfrm>
                <a:off x="5274637" y="2123244"/>
                <a:ext cx="1642725" cy="3025739"/>
                <a:chOff x="3524949" y="2071773"/>
                <a:chExt cx="1642725" cy="302573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Oval 94">
                      <a:extLst>
                        <a:ext uri="{FF2B5EF4-FFF2-40B4-BE49-F238E27FC236}">
                          <a16:creationId xmlns:a16="http://schemas.microsoft.com/office/drawing/2014/main" id="{552BFFEF-27FE-410D-96C0-E6E46A0811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05224" y="4524734"/>
                      <a:ext cx="572778" cy="572778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DE" dirty="0"/>
                    </a:p>
                  </p:txBody>
                </p:sp>
              </mc:Choice>
              <mc:Fallback xmlns=""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22625452-C9FF-4EC3-9ED7-7896AE7CF5F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05224" y="4524734"/>
                      <a:ext cx="572778" cy="572778"/>
                    </a:xfrm>
                    <a:prstGeom prst="ellipse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6" name="Rectangle: Rounded Corners 95">
                  <a:extLst>
                    <a:ext uri="{FF2B5EF4-FFF2-40B4-BE49-F238E27FC236}">
                      <a16:creationId xmlns:a16="http://schemas.microsoft.com/office/drawing/2014/main" id="{A9302A99-5A5D-4C50-BF23-A39E29F2B65C}"/>
                    </a:ext>
                  </a:extLst>
                </p:cNvPr>
                <p:cNvSpPr/>
                <p:nvPr/>
              </p:nvSpPr>
              <p:spPr>
                <a:xfrm>
                  <a:off x="3524949" y="3226749"/>
                  <a:ext cx="1133329" cy="660633"/>
                </a:xfrm>
                <a:prstGeom prst="round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7" name="Oval 96">
                      <a:extLst>
                        <a:ext uri="{FF2B5EF4-FFF2-40B4-BE49-F238E27FC236}">
                          <a16:creationId xmlns:a16="http://schemas.microsoft.com/office/drawing/2014/main" id="{2AE233F4-472B-4529-ACCA-4A04F858E6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05224" y="2071773"/>
                      <a:ext cx="572778" cy="572778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5">
                        <a:shade val="50000"/>
                      </a:schemeClr>
                    </a:lnRef>
                    <a:fillRef idx="1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DE" dirty="0"/>
                    </a:p>
                  </p:txBody>
                </p:sp>
              </mc:Choice>
              <mc:Fallback xmlns="">
                <p:sp>
                  <p:nvSpPr>
                    <p:cNvPr id="45" name="Oval 44">
                      <a:extLst>
                        <a:ext uri="{FF2B5EF4-FFF2-40B4-BE49-F238E27FC236}">
                          <a16:creationId xmlns:a16="http://schemas.microsoft.com/office/drawing/2014/main" id="{82CDA30C-EF9C-4D56-AF30-8A7C21DE628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05224" y="2071773"/>
                      <a:ext cx="572778" cy="572778"/>
                    </a:xfrm>
                    <a:prstGeom prst="ellipse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98" name="Straight Arrow Connector 97">
                  <a:extLst>
                    <a:ext uri="{FF2B5EF4-FFF2-40B4-BE49-F238E27FC236}">
                      <a16:creationId xmlns:a16="http://schemas.microsoft.com/office/drawing/2014/main" id="{B98D9AFB-79DF-4782-B1C4-F4546B9A18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91613" y="2670927"/>
                  <a:ext cx="0" cy="482273"/>
                </a:xfrm>
                <a:prstGeom prst="straightConnector1">
                  <a:avLst/>
                </a:prstGeom>
                <a:ln>
                  <a:tailEnd type="triangl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Arrow Connector 98">
                  <a:extLst>
                    <a:ext uri="{FF2B5EF4-FFF2-40B4-BE49-F238E27FC236}">
                      <a16:creationId xmlns:a16="http://schemas.microsoft.com/office/drawing/2014/main" id="{CF9A08E0-CD60-49F1-879A-5D46E39081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54993" y="3557065"/>
                  <a:ext cx="412681" cy="0"/>
                </a:xfrm>
                <a:prstGeom prst="straightConnector1">
                  <a:avLst/>
                </a:prstGeom>
                <a:ln>
                  <a:tailEnd type="triangl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Arrow Connector 99">
                  <a:extLst>
                    <a:ext uri="{FF2B5EF4-FFF2-40B4-BE49-F238E27FC236}">
                      <a16:creationId xmlns:a16="http://schemas.microsoft.com/office/drawing/2014/main" id="{98A7B5F6-3717-40BF-8F89-DCA9438FCE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91613" y="3926619"/>
                  <a:ext cx="0" cy="482273"/>
                </a:xfrm>
                <a:prstGeom prst="straightConnector1">
                  <a:avLst/>
                </a:prstGeom>
                <a:ln>
                  <a:tailEnd type="triangle" w="lg" len="med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A41E2079-AF55-4CB1-99BC-95CA211271DF}"/>
                      </a:ext>
                    </a:extLst>
                  </p:cNvPr>
                  <p:cNvSpPr txBox="1"/>
                  <p:nvPr/>
                </p:nvSpPr>
                <p:spPr>
                  <a:xfrm>
                    <a:off x="6268325" y="3608758"/>
                    <a:ext cx="909987" cy="46361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hh</m:t>
                              </m:r>
                            </m:sub>
                          </m:sSub>
                        </m:oMath>
                      </m:oMathPara>
                    </a14:m>
                    <a:endParaRPr lang="en-DE" sz="1400" dirty="0"/>
                  </a:p>
                </p:txBody>
              </p:sp>
            </mc:Choice>
            <mc:Fallback xmlns=""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A41E2079-AF55-4CB1-99BC-95CA211271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68325" y="3608758"/>
                    <a:ext cx="909987" cy="46361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3C5B633E-6490-4151-840F-CA1DA6685F2E}"/>
                      </a:ext>
                    </a:extLst>
                  </p:cNvPr>
                  <p:cNvSpPr txBox="1"/>
                  <p:nvPr/>
                </p:nvSpPr>
                <p:spPr>
                  <a:xfrm>
                    <a:off x="5086316" y="2802083"/>
                    <a:ext cx="909987" cy="48921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𝑦h</m:t>
                              </m:r>
                            </m:sub>
                          </m:sSub>
                        </m:oMath>
                      </m:oMathPara>
                    </a14:m>
                    <a:endParaRPr lang="en-DE" sz="1400" dirty="0"/>
                  </a:p>
                </p:txBody>
              </p:sp>
            </mc:Choice>
            <mc:Fallback xmlns=""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3C5B633E-6490-4151-840F-CA1DA6685F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86316" y="2802083"/>
                    <a:ext cx="909987" cy="48921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7843"/>
                    </a:stretch>
                  </a:blipFill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BC8B0D2D-3A0A-4C1D-98A7-EC6F359B8481}"/>
                      </a:ext>
                    </a:extLst>
                  </p:cNvPr>
                  <p:cNvSpPr txBox="1"/>
                  <p:nvPr/>
                </p:nvSpPr>
                <p:spPr>
                  <a:xfrm>
                    <a:off x="5086316" y="4029072"/>
                    <a:ext cx="909987" cy="46361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h𝑥</m:t>
                              </m:r>
                            </m:sub>
                          </m:sSub>
                        </m:oMath>
                      </m:oMathPara>
                    </a14:m>
                    <a:endParaRPr lang="en-DE" sz="1400" dirty="0"/>
                  </a:p>
                </p:txBody>
              </p:sp>
            </mc:Choice>
            <mc:Fallback xmlns="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BC8B0D2D-3A0A-4C1D-98A7-EC6F359B84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86316" y="4029072"/>
                    <a:ext cx="909987" cy="46361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2083"/>
                    </a:stretch>
                  </a:blipFill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265268FF-3094-4550-90D1-0E19F49450AA}"/>
                    </a:ext>
                  </a:extLst>
                </p:cNvPr>
                <p:cNvSpPr txBox="1"/>
                <p:nvPr/>
              </p:nvSpPr>
              <p:spPr>
                <a:xfrm>
                  <a:off x="6918744" y="3423001"/>
                  <a:ext cx="909987" cy="4892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𝑦h</m:t>
                            </m:r>
                          </m:sub>
                        </m:sSub>
                      </m:oMath>
                    </m:oMathPara>
                  </a14:m>
                  <a:endParaRPr lang="en-DE" sz="1400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265268FF-3094-4550-90D1-0E19F49450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8744" y="3423001"/>
                  <a:ext cx="909987" cy="489215"/>
                </a:xfrm>
                <a:prstGeom prst="rect">
                  <a:avLst/>
                </a:prstGeom>
                <a:blipFill>
                  <a:blip r:embed="rId16"/>
                  <a:stretch>
                    <a:fillRect b="-7843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3F7C930C-867C-43C3-A83C-7E0D3A108AB5}"/>
                    </a:ext>
                  </a:extLst>
                </p:cNvPr>
                <p:cNvSpPr txBox="1"/>
                <p:nvPr/>
              </p:nvSpPr>
              <p:spPr>
                <a:xfrm>
                  <a:off x="6918744" y="4649990"/>
                  <a:ext cx="909987" cy="4636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h𝑥</m:t>
                            </m:r>
                          </m:sub>
                        </m:sSub>
                      </m:oMath>
                    </m:oMathPara>
                  </a14:m>
                  <a:endParaRPr lang="en-DE" sz="1400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3F7C930C-867C-43C3-A83C-7E0D3A108A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8744" y="4649990"/>
                  <a:ext cx="909987" cy="463619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75B0EBCC-A02D-4972-8FD2-FA500A30903B}"/>
                    </a:ext>
                  </a:extLst>
                </p:cNvPr>
                <p:cNvSpPr txBox="1"/>
                <p:nvPr/>
              </p:nvSpPr>
              <p:spPr>
                <a:xfrm>
                  <a:off x="9923973" y="3428629"/>
                  <a:ext cx="909987" cy="4892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𝑦h</m:t>
                            </m:r>
                          </m:sub>
                        </m:sSub>
                      </m:oMath>
                    </m:oMathPara>
                  </a14:m>
                  <a:endParaRPr lang="en-DE" sz="1400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75B0EBCC-A02D-4972-8FD2-FA500A309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3973" y="3428629"/>
                  <a:ext cx="909987" cy="489215"/>
                </a:xfrm>
                <a:prstGeom prst="rect">
                  <a:avLst/>
                </a:prstGeom>
                <a:blipFill>
                  <a:blip r:embed="rId10"/>
                  <a:stretch>
                    <a:fillRect b="-7843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974DC0E5-9E1C-45E3-A9CE-22D1A7745062}"/>
                    </a:ext>
                  </a:extLst>
                </p:cNvPr>
                <p:cNvSpPr txBox="1"/>
                <p:nvPr/>
              </p:nvSpPr>
              <p:spPr>
                <a:xfrm>
                  <a:off x="9923973" y="4655616"/>
                  <a:ext cx="909987" cy="4636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h𝑥</m:t>
                            </m:r>
                          </m:sub>
                        </m:sSub>
                      </m:oMath>
                    </m:oMathPara>
                  </a14:m>
                  <a:endParaRPr lang="en-DE" sz="1400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974DC0E5-9E1C-45E3-A9CE-22D1A77450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3973" y="4655616"/>
                  <a:ext cx="909987" cy="463619"/>
                </a:xfrm>
                <a:prstGeom prst="rect">
                  <a:avLst/>
                </a:prstGeom>
                <a:blipFill>
                  <a:blip r:embed="rId18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7F6657A7-449C-4298-9687-68692E0DF3EA}"/>
                </a:ext>
              </a:extLst>
            </p:cNvPr>
            <p:cNvGrpSpPr/>
            <p:nvPr/>
          </p:nvGrpSpPr>
          <p:grpSpPr>
            <a:xfrm>
              <a:off x="3725324" y="1824885"/>
              <a:ext cx="572778" cy="839548"/>
              <a:chOff x="3725324" y="1824885"/>
              <a:chExt cx="572778" cy="83954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Oval 105">
                    <a:extLst>
                      <a:ext uri="{FF2B5EF4-FFF2-40B4-BE49-F238E27FC236}">
                        <a16:creationId xmlns:a16="http://schemas.microsoft.com/office/drawing/2014/main" id="{1F757204-696B-4318-96B8-FC2B15D08C1C}"/>
                      </a:ext>
                    </a:extLst>
                  </p:cNvPr>
                  <p:cNvSpPr/>
                  <p:nvPr/>
                </p:nvSpPr>
                <p:spPr>
                  <a:xfrm>
                    <a:off x="3725324" y="1824885"/>
                    <a:ext cx="572778" cy="572778"/>
                  </a:xfrm>
                  <a:prstGeom prst="ellipse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DE" dirty="0"/>
                  </a:p>
                </p:txBody>
              </p:sp>
            </mc:Choice>
            <mc:Fallback xmlns="">
              <p:sp>
                <p:nvSpPr>
                  <p:cNvPr id="106" name="Oval 105">
                    <a:extLst>
                      <a:ext uri="{FF2B5EF4-FFF2-40B4-BE49-F238E27FC236}">
                        <a16:creationId xmlns:a16="http://schemas.microsoft.com/office/drawing/2014/main" id="{1F757204-696B-4318-96B8-FC2B15D08C1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25324" y="1824885"/>
                    <a:ext cx="572778" cy="572778"/>
                  </a:xfrm>
                  <a:prstGeom prst="ellipse">
                    <a:avLst/>
                  </a:prstGeom>
                  <a:blipFill>
                    <a:blip r:embed="rId19"/>
                    <a:stretch>
                      <a:fillRect l="-9677" b="-7813"/>
                    </a:stretch>
                  </a:blipFill>
                  <a:ln>
                    <a:solidFill>
                      <a:schemeClr val="accent3"/>
                    </a:solidFill>
                  </a:ln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58833508-8C9F-40A8-AB39-1D410F2EB5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11713" y="2452284"/>
                <a:ext cx="0" cy="212149"/>
              </a:xfrm>
              <a:prstGeom prst="straightConnector1">
                <a:avLst/>
              </a:prstGeom>
              <a:ln>
                <a:tailEnd type="triangle" w="lg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7D9C1B09-1185-45AD-AD7E-5405E1978352}"/>
                </a:ext>
              </a:extLst>
            </p:cNvPr>
            <p:cNvGrpSpPr/>
            <p:nvPr/>
          </p:nvGrpSpPr>
          <p:grpSpPr>
            <a:xfrm>
              <a:off x="5467444" y="1842042"/>
              <a:ext cx="572778" cy="839548"/>
              <a:chOff x="5467444" y="1842042"/>
              <a:chExt cx="572778" cy="83954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AED21428-8773-444D-A436-22ADB771527B}"/>
                      </a:ext>
                    </a:extLst>
                  </p:cNvPr>
                  <p:cNvSpPr/>
                  <p:nvPr/>
                </p:nvSpPr>
                <p:spPr>
                  <a:xfrm>
                    <a:off x="5467444" y="1842042"/>
                    <a:ext cx="572778" cy="572778"/>
                  </a:xfrm>
                  <a:prstGeom prst="ellipse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DE" dirty="0"/>
                  </a:p>
                </p:txBody>
              </p:sp>
            </mc:Choice>
            <mc:Fallback xmlns=""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AED21428-8773-444D-A436-22ADB771527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67444" y="1842042"/>
                    <a:ext cx="572778" cy="572778"/>
                  </a:xfrm>
                  <a:prstGeom prst="ellipse">
                    <a:avLst/>
                  </a:prstGeom>
                  <a:blipFill>
                    <a:blip r:embed="rId20"/>
                    <a:stretch>
                      <a:fillRect l="-9677" b="-7813"/>
                    </a:stretch>
                  </a:blipFill>
                  <a:ln>
                    <a:solidFill>
                      <a:schemeClr val="accent3"/>
                    </a:solidFill>
                  </a:ln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B42F6513-BE0A-4332-A7EC-8756519535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53833" y="2469441"/>
                <a:ext cx="0" cy="212149"/>
              </a:xfrm>
              <a:prstGeom prst="straightConnector1">
                <a:avLst/>
              </a:prstGeom>
              <a:ln>
                <a:tailEnd type="triangle" w="lg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CB2CF0E8-7E11-4138-980E-7C95A4A6EDB2}"/>
                </a:ext>
              </a:extLst>
            </p:cNvPr>
            <p:cNvGrpSpPr/>
            <p:nvPr/>
          </p:nvGrpSpPr>
          <p:grpSpPr>
            <a:xfrm>
              <a:off x="7373738" y="1834633"/>
              <a:ext cx="572778" cy="839548"/>
              <a:chOff x="7373738" y="1834633"/>
              <a:chExt cx="572778" cy="83954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Oval 111">
                    <a:extLst>
                      <a:ext uri="{FF2B5EF4-FFF2-40B4-BE49-F238E27FC236}">
                        <a16:creationId xmlns:a16="http://schemas.microsoft.com/office/drawing/2014/main" id="{B9299898-C5CF-4B8F-A388-919A46AAAD44}"/>
                      </a:ext>
                    </a:extLst>
                  </p:cNvPr>
                  <p:cNvSpPr/>
                  <p:nvPr/>
                </p:nvSpPr>
                <p:spPr>
                  <a:xfrm>
                    <a:off x="7373738" y="1834633"/>
                    <a:ext cx="572778" cy="572778"/>
                  </a:xfrm>
                  <a:prstGeom prst="ellipse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DE" dirty="0"/>
                  </a:p>
                </p:txBody>
              </p:sp>
            </mc:Choice>
            <mc:Fallback xmlns="">
              <p:sp>
                <p:nvSpPr>
                  <p:cNvPr id="112" name="Oval 111">
                    <a:extLst>
                      <a:ext uri="{FF2B5EF4-FFF2-40B4-BE49-F238E27FC236}">
                        <a16:creationId xmlns:a16="http://schemas.microsoft.com/office/drawing/2014/main" id="{B9299898-C5CF-4B8F-A388-919A46AAAD4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73738" y="1834633"/>
                    <a:ext cx="572778" cy="572778"/>
                  </a:xfrm>
                  <a:prstGeom prst="ellipse">
                    <a:avLst/>
                  </a:prstGeom>
                  <a:blipFill>
                    <a:blip r:embed="rId21"/>
                    <a:stretch>
                      <a:fillRect l="-7937" b="-7813"/>
                    </a:stretch>
                  </a:blipFill>
                  <a:ln>
                    <a:solidFill>
                      <a:schemeClr val="accent3"/>
                    </a:solidFill>
                  </a:ln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77A1FE8D-2576-4120-B488-A0C12D6DEA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0127" y="2462032"/>
                <a:ext cx="0" cy="212149"/>
              </a:xfrm>
              <a:prstGeom prst="straightConnector1">
                <a:avLst/>
              </a:prstGeom>
              <a:ln>
                <a:tailEnd type="triangle" w="lg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1F648D93-57D4-4A09-A4E8-6574390BCD80}"/>
                </a:ext>
              </a:extLst>
            </p:cNvPr>
            <p:cNvGrpSpPr/>
            <p:nvPr/>
          </p:nvGrpSpPr>
          <p:grpSpPr>
            <a:xfrm>
              <a:off x="10378967" y="1818002"/>
              <a:ext cx="572778" cy="839548"/>
              <a:chOff x="10378967" y="1818002"/>
              <a:chExt cx="572778" cy="83954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Oval 114">
                    <a:extLst>
                      <a:ext uri="{FF2B5EF4-FFF2-40B4-BE49-F238E27FC236}">
                        <a16:creationId xmlns:a16="http://schemas.microsoft.com/office/drawing/2014/main" id="{D9A09AD3-B5B1-4746-976A-CD3AEE29C76A}"/>
                      </a:ext>
                    </a:extLst>
                  </p:cNvPr>
                  <p:cNvSpPr/>
                  <p:nvPr/>
                </p:nvSpPr>
                <p:spPr>
                  <a:xfrm>
                    <a:off x="10378967" y="1818002"/>
                    <a:ext cx="572778" cy="572778"/>
                  </a:xfrm>
                  <a:prstGeom prst="ellipse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oMath>
                      </m:oMathPara>
                    </a14:m>
                    <a:endParaRPr lang="en-DE" dirty="0"/>
                  </a:p>
                </p:txBody>
              </p:sp>
            </mc:Choice>
            <mc:Fallback xmlns="">
              <p:sp>
                <p:nvSpPr>
                  <p:cNvPr id="115" name="Oval 114">
                    <a:extLst>
                      <a:ext uri="{FF2B5EF4-FFF2-40B4-BE49-F238E27FC236}">
                        <a16:creationId xmlns:a16="http://schemas.microsoft.com/office/drawing/2014/main" id="{D9A09AD3-B5B1-4746-976A-CD3AEE29C76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78967" y="1818002"/>
                    <a:ext cx="572778" cy="572778"/>
                  </a:xfrm>
                  <a:prstGeom prst="ellipse">
                    <a:avLst/>
                  </a:prstGeom>
                  <a:blipFill>
                    <a:blip r:embed="rId22"/>
                    <a:stretch>
                      <a:fillRect l="-11111" b="-9375"/>
                    </a:stretch>
                  </a:blipFill>
                  <a:ln>
                    <a:solidFill>
                      <a:schemeClr val="accent3"/>
                    </a:solidFill>
                  </a:ln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7D9431D0-9F49-4F87-BDDC-A143B70EAF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65356" y="2445401"/>
                <a:ext cx="0" cy="212149"/>
              </a:xfrm>
              <a:prstGeom prst="straightConnector1">
                <a:avLst/>
              </a:prstGeom>
              <a:ln>
                <a:tailEnd type="triangle" w="lg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3A7E2E0B-B755-4148-9372-C536B4FA9939}"/>
                    </a:ext>
                  </a:extLst>
                </p:cNvPr>
                <p:cNvSpPr/>
                <p:nvPr/>
              </p:nvSpPr>
              <p:spPr>
                <a:xfrm>
                  <a:off x="8792106" y="1359546"/>
                  <a:ext cx="715877" cy="64592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en-DE" sz="2400" dirty="0"/>
                </a:p>
              </p:txBody>
            </p:sp>
          </mc:Choice>
          <mc:Fallback xmlns=""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3A7E2E0B-B755-4148-9372-C536B4FA99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2106" y="1359546"/>
                  <a:ext cx="715877" cy="645920"/>
                </a:xfrm>
                <a:prstGeom prst="ellipse">
                  <a:avLst/>
                </a:prstGeom>
                <a:blipFill>
                  <a:blip r:embed="rId23"/>
                  <a:stretch>
                    <a:fillRect b="-18056"/>
                  </a:stretch>
                </a:blipFill>
                <a:ln>
                  <a:solidFill>
                    <a:schemeClr val="accent3"/>
                  </a:solidFill>
                </a:ln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8" name="Connector: Curved 117">
              <a:extLst>
                <a:ext uri="{FF2B5EF4-FFF2-40B4-BE49-F238E27FC236}">
                  <a16:creationId xmlns:a16="http://schemas.microsoft.com/office/drawing/2014/main" id="{4B627BDA-1130-4830-8477-0C07EC4DC030}"/>
                </a:ext>
              </a:extLst>
            </p:cNvPr>
            <p:cNvCxnSpPr>
              <a:cxnSpLocks/>
              <a:stCxn id="106" idx="0"/>
              <a:endCxn id="117" idx="2"/>
            </p:cNvCxnSpPr>
            <p:nvPr/>
          </p:nvCxnSpPr>
          <p:spPr>
            <a:xfrm rot="5400000" flipH="1" flipV="1">
              <a:off x="6330720" y="-636500"/>
              <a:ext cx="142379" cy="4780393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Connector: Curved 118">
              <a:extLst>
                <a:ext uri="{FF2B5EF4-FFF2-40B4-BE49-F238E27FC236}">
                  <a16:creationId xmlns:a16="http://schemas.microsoft.com/office/drawing/2014/main" id="{BBC7C6BC-2145-4C33-99AB-A0F730D1F784}"/>
                </a:ext>
              </a:extLst>
            </p:cNvPr>
            <p:cNvCxnSpPr>
              <a:cxnSpLocks/>
              <a:stCxn id="109" idx="0"/>
              <a:endCxn id="117" idx="2"/>
            </p:cNvCxnSpPr>
            <p:nvPr/>
          </p:nvCxnSpPr>
          <p:spPr>
            <a:xfrm rot="5400000" flipH="1" flipV="1">
              <a:off x="7193201" y="243138"/>
              <a:ext cx="159536" cy="3038273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Connector: Curved 119">
              <a:extLst>
                <a:ext uri="{FF2B5EF4-FFF2-40B4-BE49-F238E27FC236}">
                  <a16:creationId xmlns:a16="http://schemas.microsoft.com/office/drawing/2014/main" id="{8D525091-89EA-4DC5-BF23-1AA55A2BAC16}"/>
                </a:ext>
              </a:extLst>
            </p:cNvPr>
            <p:cNvCxnSpPr>
              <a:cxnSpLocks/>
              <a:stCxn id="112" idx="0"/>
              <a:endCxn id="117" idx="2"/>
            </p:cNvCxnSpPr>
            <p:nvPr/>
          </p:nvCxnSpPr>
          <p:spPr>
            <a:xfrm rot="5400000" flipH="1" flipV="1">
              <a:off x="8150053" y="1192581"/>
              <a:ext cx="152127" cy="1131979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Connector: Curved 120">
              <a:extLst>
                <a:ext uri="{FF2B5EF4-FFF2-40B4-BE49-F238E27FC236}">
                  <a16:creationId xmlns:a16="http://schemas.microsoft.com/office/drawing/2014/main" id="{09D44D0C-0B8A-48FF-A316-6D675E59E0DC}"/>
                </a:ext>
              </a:extLst>
            </p:cNvPr>
            <p:cNvCxnSpPr>
              <a:cxnSpLocks/>
              <a:stCxn id="115" idx="0"/>
              <a:endCxn id="117" idx="6"/>
            </p:cNvCxnSpPr>
            <p:nvPr/>
          </p:nvCxnSpPr>
          <p:spPr>
            <a:xfrm rot="16200000" flipV="1">
              <a:off x="10018922" y="1171567"/>
              <a:ext cx="135496" cy="1157373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Connector: Curved 121">
              <a:extLst>
                <a:ext uri="{FF2B5EF4-FFF2-40B4-BE49-F238E27FC236}">
                  <a16:creationId xmlns:a16="http://schemas.microsoft.com/office/drawing/2014/main" id="{B8328410-D618-430B-986D-EDA64E361863}"/>
                </a:ext>
              </a:extLst>
            </p:cNvPr>
            <p:cNvCxnSpPr>
              <a:cxnSpLocks/>
              <a:stCxn id="106" idx="7"/>
              <a:endCxn id="117" idx="2"/>
            </p:cNvCxnSpPr>
            <p:nvPr/>
          </p:nvCxnSpPr>
          <p:spPr>
            <a:xfrm rot="5400000" flipH="1" flipV="1">
              <a:off x="6390033" y="-493306"/>
              <a:ext cx="226260" cy="4577885"/>
            </a:xfrm>
            <a:prstGeom prst="curvedConnector2">
              <a:avLst/>
            </a:prstGeom>
            <a:ln>
              <a:solidFill>
                <a:schemeClr val="accent6"/>
              </a:solidFill>
              <a:headEnd type="triangl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Connector: Curved 122">
              <a:extLst>
                <a:ext uri="{FF2B5EF4-FFF2-40B4-BE49-F238E27FC236}">
                  <a16:creationId xmlns:a16="http://schemas.microsoft.com/office/drawing/2014/main" id="{A30AB8C8-B237-4D34-AE18-C1D12ED44265}"/>
                </a:ext>
              </a:extLst>
            </p:cNvPr>
            <p:cNvCxnSpPr>
              <a:cxnSpLocks/>
              <a:stCxn id="109" idx="7"/>
              <a:endCxn id="117" idx="2"/>
            </p:cNvCxnSpPr>
            <p:nvPr/>
          </p:nvCxnSpPr>
          <p:spPr>
            <a:xfrm rot="5400000" flipH="1" flipV="1">
              <a:off x="7252515" y="386333"/>
              <a:ext cx="243417" cy="2835765"/>
            </a:xfrm>
            <a:prstGeom prst="curvedConnector2">
              <a:avLst/>
            </a:prstGeom>
            <a:ln>
              <a:solidFill>
                <a:schemeClr val="accent6"/>
              </a:solidFill>
              <a:headEnd type="triangl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Connector: Curved 123">
              <a:extLst>
                <a:ext uri="{FF2B5EF4-FFF2-40B4-BE49-F238E27FC236}">
                  <a16:creationId xmlns:a16="http://schemas.microsoft.com/office/drawing/2014/main" id="{763D0723-C088-474D-B008-743B41F1076A}"/>
                </a:ext>
              </a:extLst>
            </p:cNvPr>
            <p:cNvCxnSpPr>
              <a:cxnSpLocks/>
              <a:stCxn id="112" idx="7"/>
              <a:endCxn id="117" idx="2"/>
            </p:cNvCxnSpPr>
            <p:nvPr/>
          </p:nvCxnSpPr>
          <p:spPr>
            <a:xfrm rot="5400000" flipH="1" flipV="1">
              <a:off x="8209366" y="1335775"/>
              <a:ext cx="236008" cy="929471"/>
            </a:xfrm>
            <a:prstGeom prst="curvedConnector2">
              <a:avLst/>
            </a:prstGeom>
            <a:ln>
              <a:solidFill>
                <a:schemeClr val="accent6"/>
              </a:solidFill>
              <a:headEnd type="triangl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Connector: Curved 124">
              <a:extLst>
                <a:ext uri="{FF2B5EF4-FFF2-40B4-BE49-F238E27FC236}">
                  <a16:creationId xmlns:a16="http://schemas.microsoft.com/office/drawing/2014/main" id="{F338F787-1E63-41AB-8ACD-901A0ACBEC08}"/>
                </a:ext>
              </a:extLst>
            </p:cNvPr>
            <p:cNvCxnSpPr>
              <a:cxnSpLocks/>
              <a:stCxn id="115" idx="1"/>
              <a:endCxn id="117" idx="6"/>
            </p:cNvCxnSpPr>
            <p:nvPr/>
          </p:nvCxnSpPr>
          <p:spPr>
            <a:xfrm rot="16200000" flipV="1">
              <a:off x="9875728" y="1314762"/>
              <a:ext cx="219377" cy="954865"/>
            </a:xfrm>
            <a:prstGeom prst="curvedConnector2">
              <a:avLst/>
            </a:prstGeom>
            <a:ln>
              <a:solidFill>
                <a:schemeClr val="accent6"/>
              </a:solidFill>
              <a:headEnd type="triangl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483672C4-2BE1-427D-AA99-1D7F833FEB03}"/>
                </a:ext>
              </a:extLst>
            </p:cNvPr>
            <p:cNvCxnSpPr>
              <a:cxnSpLocks/>
            </p:cNvCxnSpPr>
            <p:nvPr/>
          </p:nvCxnSpPr>
          <p:spPr>
            <a:xfrm>
              <a:off x="4214221" y="2378960"/>
              <a:ext cx="0" cy="357071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75E4DAAE-57BA-43FD-9CD9-18254AC2F296}"/>
                </a:ext>
              </a:extLst>
            </p:cNvPr>
            <p:cNvCxnSpPr>
              <a:cxnSpLocks/>
            </p:cNvCxnSpPr>
            <p:nvPr/>
          </p:nvCxnSpPr>
          <p:spPr>
            <a:xfrm>
              <a:off x="4197100" y="3327692"/>
              <a:ext cx="0" cy="486570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C88D2C49-1CCA-439B-AAA0-9336B4D41E7E}"/>
                </a:ext>
              </a:extLst>
            </p:cNvPr>
            <p:cNvCxnSpPr>
              <a:cxnSpLocks/>
            </p:cNvCxnSpPr>
            <p:nvPr/>
          </p:nvCxnSpPr>
          <p:spPr>
            <a:xfrm>
              <a:off x="5946556" y="2389570"/>
              <a:ext cx="0" cy="357071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FA91B7B9-4263-4915-B8F8-AB7C692A0146}"/>
                </a:ext>
              </a:extLst>
            </p:cNvPr>
            <p:cNvCxnSpPr>
              <a:cxnSpLocks/>
            </p:cNvCxnSpPr>
            <p:nvPr/>
          </p:nvCxnSpPr>
          <p:spPr>
            <a:xfrm>
              <a:off x="5929435" y="3338302"/>
              <a:ext cx="0" cy="486570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1F646484-8B59-43BD-828C-0C5521F05541}"/>
                </a:ext>
              </a:extLst>
            </p:cNvPr>
            <p:cNvCxnSpPr>
              <a:cxnSpLocks/>
            </p:cNvCxnSpPr>
            <p:nvPr/>
          </p:nvCxnSpPr>
          <p:spPr>
            <a:xfrm>
              <a:off x="7862634" y="2389570"/>
              <a:ext cx="0" cy="357071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BE70A77B-7E1D-4F92-A1E6-16787904B1D9}"/>
                </a:ext>
              </a:extLst>
            </p:cNvPr>
            <p:cNvCxnSpPr>
              <a:cxnSpLocks/>
            </p:cNvCxnSpPr>
            <p:nvPr/>
          </p:nvCxnSpPr>
          <p:spPr>
            <a:xfrm>
              <a:off x="7845513" y="3338302"/>
              <a:ext cx="0" cy="486570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57B5AF9C-DEB0-4E51-A0C5-AD738CF3F98C}"/>
                </a:ext>
              </a:extLst>
            </p:cNvPr>
            <p:cNvCxnSpPr>
              <a:cxnSpLocks/>
            </p:cNvCxnSpPr>
            <p:nvPr/>
          </p:nvCxnSpPr>
          <p:spPr>
            <a:xfrm>
              <a:off x="10834547" y="2379822"/>
              <a:ext cx="0" cy="357071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5C420044-E7DC-4CC1-B2D8-00A929FD45F8}"/>
                </a:ext>
              </a:extLst>
            </p:cNvPr>
            <p:cNvCxnSpPr>
              <a:cxnSpLocks/>
            </p:cNvCxnSpPr>
            <p:nvPr/>
          </p:nvCxnSpPr>
          <p:spPr>
            <a:xfrm>
              <a:off x="10817426" y="3328554"/>
              <a:ext cx="0" cy="486570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624C1AF2-4104-4A86-9200-49FAFA9302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6517" y="4045941"/>
              <a:ext cx="468972" cy="0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8B53B6DB-1441-4C9C-A6F9-31D40858C9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68490" y="4045941"/>
              <a:ext cx="468972" cy="0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1F646120-4975-410D-9A25-AE29BF92C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87173" y="4030870"/>
              <a:ext cx="468972" cy="0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0C7F34A3-75DD-4EA2-87FE-E523661E4F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0028" y="5973353"/>
              <a:ext cx="6955328" cy="0"/>
            </a:xfrm>
            <a:prstGeom prst="straightConnector1">
              <a:avLst/>
            </a:prstGeom>
            <a:ln w="47625">
              <a:solidFill>
                <a:schemeClr val="accent6"/>
              </a:solidFill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Content Placeholder 4">
                <a:extLst>
                  <a:ext uri="{FF2B5EF4-FFF2-40B4-BE49-F238E27FC236}">
                    <a16:creationId xmlns:a16="http://schemas.microsoft.com/office/drawing/2014/main" id="{1CFD3260-60F9-45E0-AC55-F7EEFACEF6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3640" y="4763889"/>
                <a:ext cx="11284233" cy="1446324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However, in RNN is more complicated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b="1" dirty="0"/>
                  <a:t>depends recursively </a:t>
                </a:r>
                <a:r>
                  <a:rPr lang="en-US" dirty="0"/>
                  <a:t>on hidden states at all </a:t>
                </a:r>
                <a:r>
                  <a:rPr lang="en-US" b="1" dirty="0"/>
                  <a:t>previous</a:t>
                </a:r>
                <a:r>
                  <a:rPr lang="en-US" dirty="0"/>
                  <a:t> </a:t>
                </a:r>
                <a:r>
                  <a:rPr lang="en-US" b="1" dirty="0"/>
                  <a:t>timesteps</a:t>
                </a:r>
                <a:r>
                  <a:rPr lang="en-US" dirty="0"/>
                  <a:t> through the recurrent relation </a:t>
                </a:r>
              </a:p>
              <a:p>
                <a:pPr marL="324000" lvl="1" indent="0" algn="ctr">
                  <a:buFont typeface="Wingdings 2" panose="05020102010507070707" pitchFamily="18" charset="2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</m:sSub>
                    <m:d>
                      <m:dPr>
                        <m:ctrlPr>
                          <a:rPr lang="en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		or equivalently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hh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+</a:t>
                </a:r>
                <a:r>
                  <a:rPr lang="en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h𝑥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Repeated application of the </a:t>
                </a:r>
                <a:r>
                  <a:rPr lang="en-US" b="1" dirty="0"/>
                  <a:t>chain rule</a:t>
                </a:r>
                <a:endParaRPr lang="en-DE" b="1" dirty="0"/>
              </a:p>
            </p:txBody>
          </p:sp>
        </mc:Choice>
        <mc:Fallback xmlns="">
          <p:sp>
            <p:nvSpPr>
              <p:cNvPr id="139" name="Content Placeholder 4">
                <a:extLst>
                  <a:ext uri="{FF2B5EF4-FFF2-40B4-BE49-F238E27FC236}">
                    <a16:creationId xmlns:a16="http://schemas.microsoft.com/office/drawing/2014/main" id="{1CFD3260-60F9-45E0-AC55-F7EEFACEF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40" y="4763889"/>
                <a:ext cx="11284233" cy="1446324"/>
              </a:xfrm>
              <a:prstGeom prst="rect">
                <a:avLst/>
              </a:prstGeom>
              <a:blipFill>
                <a:blip r:embed="rId24"/>
                <a:stretch>
                  <a:fillRect l="-216" t="-2101" b="-420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155A0A-4424-4485-BAA5-027175FB1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5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732EBC-DD5F-4FDF-8845-05DEE34D4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Introduction to Deep Learning // Angelo Ziletti, PhD // January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01805E-8A75-4D2E-AC68-4A5225335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RNN gradient flow: vanishing and exploding gradients 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9A7E483-AAE5-42CF-92C8-D24801A136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0902" y="1467516"/>
                <a:ext cx="11190196" cy="4318097"/>
              </a:xfrm>
            </p:spPr>
            <p:txBody>
              <a:bodyPr/>
              <a:lstStyle/>
              <a:p>
                <a:r>
                  <a:rPr lang="en-US" dirty="0"/>
                  <a:t>It can be shown (neglecting biases and activation function in the hidden layer being the identity) [1] 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h𝑥</m:t>
                            </m:r>
                          </m:sub>
                        </m:sSub>
                      </m:den>
                    </m:f>
                    <m: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prod</m:t>
                        </m:r>
                        <m:d>
                          <m:dPr>
                            <m:ctrlP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num>
                              <m:den>
                                <m:r>
                                  <a:rPr lang="en-US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en-US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b>
                                    <m:r>
                                      <a:rPr lang="en-US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nary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num>
                          <m:den>
                            <m:r>
                              <a:rPr lang="en-US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nary>
                    <m:sSubSup>
                      <m:sSub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m:rPr>
                            <m:nor/>
                          </m:rPr>
                          <a:rPr lang="en-DE">
                            <a:solidFill>
                              <a:schemeClr val="tx1"/>
                            </a:solidFill>
                          </a:rPr>
                          <m:t>⊤</m:t>
                        </m:r>
                      </m:sup>
                    </m:sSubSup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den>
                    </m:f>
                    <m: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prod</m:t>
                        </m:r>
                        <m:d>
                          <m:dPr>
                            <m:ctrlP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num>
                              <m:den>
                                <m:r>
                                  <a:rPr lang="en-US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en-US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</m:e>
                                  <m:sub>
                                    <m:r>
                                      <a:rPr lang="en-US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nary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num>
                          <m:den>
                            <m:r>
                              <a:rPr lang="en-US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nary>
                    <m:sSubSup>
                      <m:sSub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m:rPr>
                            <m:nor/>
                          </m:rPr>
                          <a:rPr lang="en-DE">
                            <a:solidFill>
                              <a:schemeClr val="tx1"/>
                            </a:solidFill>
                          </a:rPr>
                          <m:t>⊤</m:t>
                        </m:r>
                      </m:sup>
                    </m:sSub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	where the central quantity (affecting numerical stability)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dirty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i="0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i="0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DE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DE" i="0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DE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DE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DE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DE" i="1" dirty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DE" b="1" i="1" dirty="0"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hh</m:t>
                                      </m:r>
                                    </m:sub>
                                    <m:sup>
                                      <m:r>
                                        <m:rPr>
                                          <m:nor/>
                                        </m:rPr>
                                        <a:rPr lang="en-DE"/>
                                        <m:t>⊤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DE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DE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DE" b="1" i="1" dirty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yh</m:t>
                              </m:r>
                            </m:sub>
                            <m:sup>
                              <m:r>
                                <m:rPr>
                                  <m:nor/>
                                </m:rPr>
                                <a:rPr lang="en-DE"/>
                                <m:t>⊤</m:t>
                              </m:r>
                            </m:sup>
                          </m:sSubSup>
                          <m:f>
                            <m:fPr>
                              <m:ctrlPr>
                                <a:rPr lang="en-DE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DE" i="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DE" i="1" dirty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num>
                            <m:den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dirty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involves </a:t>
                </a:r>
                <a:r>
                  <a:rPr lang="en-US" b="1" dirty="0"/>
                  <a:t>large powers </a:t>
                </a:r>
                <a:r>
                  <a:rPr lang="en-US" dirty="0"/>
                  <a:t>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DE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DE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hh</m:t>
                        </m:r>
                      </m:sub>
                      <m:sup>
                        <m:r>
                          <m:rPr>
                            <m:nor/>
                          </m:rPr>
                          <a:rPr lang="en-DE"/>
                          <m:t>⊤</m:t>
                        </m:r>
                      </m:sup>
                    </m:sSubSup>
                  </m:oMath>
                </a14:m>
                <a:r>
                  <a:rPr lang="en-US" dirty="0"/>
                  <a:t> for long sequence models (scales as the # of input steps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This leads to the so-called “</a:t>
                </a:r>
                <a:r>
                  <a:rPr lang="en-US" b="1" dirty="0"/>
                  <a:t>exploding and vanishing gradient problem</a:t>
                </a:r>
                <a:r>
                  <a:rPr lang="en-US" dirty="0"/>
                  <a:t>” in standard RNN</a:t>
                </a: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9A7E483-AAE5-42CF-92C8-D24801A136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0902" y="1467516"/>
                <a:ext cx="11190196" cy="4318097"/>
              </a:xfrm>
              <a:blipFill>
                <a:blip r:embed="rId2"/>
                <a:stretch>
                  <a:fillRect l="-218" t="-847" b="-409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4DA2D88C-D626-43A3-8D4A-6FD5671246D0}"/>
              </a:ext>
            </a:extLst>
          </p:cNvPr>
          <p:cNvSpPr txBox="1"/>
          <p:nvPr/>
        </p:nvSpPr>
        <p:spPr>
          <a:xfrm>
            <a:off x="420611" y="6116137"/>
            <a:ext cx="111099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dirty="0"/>
              <a:t>[1] </a:t>
            </a:r>
            <a:r>
              <a:rPr lang="en-US" sz="1400" dirty="0">
                <a:hlinkClick r:id="rId3"/>
              </a:rPr>
              <a:t>8.7. Backpropagation Through Time — Dive into Deep Learning 0.15.1 documentation (d2l.ai)</a:t>
            </a:r>
            <a:endParaRPr lang="en-US" sz="1400" dirty="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1CCC9AE-FF3E-4BA0-AE5C-6C4AA353002B}"/>
              </a:ext>
            </a:extLst>
          </p:cNvPr>
          <p:cNvGrpSpPr/>
          <p:nvPr/>
        </p:nvGrpSpPr>
        <p:grpSpPr>
          <a:xfrm>
            <a:off x="4664059" y="2008712"/>
            <a:ext cx="346680" cy="1166040"/>
            <a:chOff x="4664059" y="2008712"/>
            <a:chExt cx="346680" cy="116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045DD1B-BF02-4EC1-AD3C-5B4F59F4C66B}"/>
                    </a:ext>
                  </a:extLst>
                </p14:cNvPr>
                <p14:cNvContentPartPr/>
                <p14:nvPr/>
              </p14:nvContentPartPr>
              <p14:xfrm>
                <a:off x="4664059" y="2008712"/>
                <a:ext cx="311040" cy="5187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045DD1B-BF02-4EC1-AD3C-5B4F59F4C66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55419" y="2000072"/>
                  <a:ext cx="328680" cy="5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EDADA5B-F4FA-44CC-A36A-546C5597308D}"/>
                    </a:ext>
                  </a:extLst>
                </p14:cNvPr>
                <p14:cNvContentPartPr/>
                <p14:nvPr/>
              </p14:nvContentPartPr>
              <p14:xfrm>
                <a:off x="4695379" y="2676872"/>
                <a:ext cx="315360" cy="4978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EDADA5B-F4FA-44CC-A36A-546C5597308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686379" y="2667872"/>
                  <a:ext cx="333000" cy="51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5669F76-D2D4-4F8B-B185-B9CBE29F99CB}"/>
              </a:ext>
            </a:extLst>
          </p:cNvPr>
          <p:cNvGrpSpPr/>
          <p:nvPr/>
        </p:nvGrpSpPr>
        <p:grpSpPr>
          <a:xfrm>
            <a:off x="3626685" y="4038510"/>
            <a:ext cx="623520" cy="365040"/>
            <a:chOff x="3626685" y="4038510"/>
            <a:chExt cx="623520" cy="36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657BC56-2A7F-4D58-9DB3-A1B7702DD314}"/>
                    </a:ext>
                  </a:extLst>
                </p14:cNvPr>
                <p14:cNvContentPartPr/>
                <p14:nvPr/>
              </p14:nvContentPartPr>
              <p14:xfrm>
                <a:off x="3626685" y="4077390"/>
                <a:ext cx="332280" cy="493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657BC56-2A7F-4D58-9DB3-A1B7702DD31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617685" y="4068750"/>
                  <a:ext cx="3499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51198A7-5E86-43CC-BCE3-FFF0749736FD}"/>
                    </a:ext>
                  </a:extLst>
                </p14:cNvPr>
                <p14:cNvContentPartPr/>
                <p14:nvPr/>
              </p14:nvContentPartPr>
              <p14:xfrm>
                <a:off x="3662685" y="4243710"/>
                <a:ext cx="320400" cy="262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51198A7-5E86-43CC-BCE3-FFF0749736F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53685" y="4234710"/>
                  <a:ext cx="3380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D93E30E-0B88-4666-AD28-77B6D22EA0EE}"/>
                    </a:ext>
                  </a:extLst>
                </p14:cNvPr>
                <p14:cNvContentPartPr/>
                <p14:nvPr/>
              </p14:nvContentPartPr>
              <p14:xfrm>
                <a:off x="3953925" y="4038510"/>
                <a:ext cx="296280" cy="3650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D93E30E-0B88-4666-AD28-77B6D22EA0E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944925" y="4029510"/>
                  <a:ext cx="313920" cy="382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45BDB4-6342-4D72-93E8-243A134A7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7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732EBC-DD5F-4FDF-8845-05DEE34D4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Introduction to Deep Learning // Angelo Ziletti, PhD // January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01805E-8A75-4D2E-AC68-4A5225335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RNN gradient flow: vanishing and exploding gradients 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9A7E483-AAE5-42CF-92C8-D24801A136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0902" y="3323067"/>
                <a:ext cx="10424273" cy="593043"/>
              </a:xfrm>
            </p:spPr>
            <p:txBody>
              <a:bodyPr/>
              <a:lstStyle/>
              <a:p>
                <a:r>
                  <a:rPr lang="en-US" dirty="0"/>
                  <a:t>Computing the gradient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0" dirty="0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involves many factors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and a repeated gradient computation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9A7E483-AAE5-42CF-92C8-D24801A136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0902" y="3323067"/>
                <a:ext cx="10424273" cy="593043"/>
              </a:xfrm>
              <a:blipFill>
                <a:blip r:embed="rId2"/>
                <a:stretch>
                  <a:fillRect l="-23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72DAB856-FFC1-41EE-9690-85213BBEDD9B}"/>
              </a:ext>
            </a:extLst>
          </p:cNvPr>
          <p:cNvGrpSpPr/>
          <p:nvPr/>
        </p:nvGrpSpPr>
        <p:grpSpPr>
          <a:xfrm>
            <a:off x="581192" y="1540584"/>
            <a:ext cx="7241364" cy="1540379"/>
            <a:chOff x="1436740" y="1784841"/>
            <a:chExt cx="8650528" cy="19147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7D2035D9-2C18-4A63-B6C5-635F9E37E128}"/>
                    </a:ext>
                  </a:extLst>
                </p:cNvPr>
                <p:cNvSpPr/>
                <p:nvPr/>
              </p:nvSpPr>
              <p:spPr>
                <a:xfrm>
                  <a:off x="1905336" y="3126786"/>
                  <a:ext cx="572778" cy="572778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7D2035D9-2C18-4A63-B6C5-635F9E37E1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5336" y="3126786"/>
                  <a:ext cx="572778" cy="57277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: Rounded Corners 31">
                  <a:extLst>
                    <a:ext uri="{FF2B5EF4-FFF2-40B4-BE49-F238E27FC236}">
                      <a16:creationId xmlns:a16="http://schemas.microsoft.com/office/drawing/2014/main" id="{5489C4B5-FA33-48BE-BB61-FFAF9B444406}"/>
                    </a:ext>
                  </a:extLst>
                </p:cNvPr>
                <p:cNvSpPr/>
                <p:nvPr/>
              </p:nvSpPr>
              <p:spPr>
                <a:xfrm>
                  <a:off x="1625061" y="1828801"/>
                  <a:ext cx="1133329" cy="660633"/>
                </a:xfrm>
                <a:prstGeom prst="round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tangle: Rounded Corners 31">
                  <a:extLst>
                    <a:ext uri="{FF2B5EF4-FFF2-40B4-BE49-F238E27FC236}">
                      <a16:creationId xmlns:a16="http://schemas.microsoft.com/office/drawing/2014/main" id="{5489C4B5-FA33-48BE-BB61-FFAF9B4444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5061" y="1828801"/>
                  <a:ext cx="1133329" cy="660633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887872D-DFA7-48FF-948C-24BF07408D52}"/>
                </a:ext>
              </a:extLst>
            </p:cNvPr>
            <p:cNvCxnSpPr>
              <a:cxnSpLocks/>
            </p:cNvCxnSpPr>
            <p:nvPr/>
          </p:nvCxnSpPr>
          <p:spPr>
            <a:xfrm>
              <a:off x="2855105" y="2220664"/>
              <a:ext cx="412681" cy="0"/>
            </a:xfrm>
            <a:prstGeom prst="straightConnector1">
              <a:avLst/>
            </a:prstGeom>
            <a:ln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066D706-6D5C-44A0-BEDB-AB5754B694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1725" y="2528671"/>
              <a:ext cx="0" cy="482273"/>
            </a:xfrm>
            <a:prstGeom prst="straightConnector1">
              <a:avLst/>
            </a:prstGeom>
            <a:ln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C87C951-66DB-4F47-B0E4-E5CAC1D77669}"/>
                    </a:ext>
                  </a:extLst>
                </p:cNvPr>
                <p:cNvSpPr txBox="1"/>
                <p:nvPr/>
              </p:nvSpPr>
              <p:spPr>
                <a:xfrm>
                  <a:off x="2618749" y="2220886"/>
                  <a:ext cx="90998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hh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C87C951-66DB-4F47-B0E4-E5CAC1D776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8749" y="2220886"/>
                  <a:ext cx="909987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26531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93CDE1B-0AE1-49C7-B930-F1442129FF72}"/>
                    </a:ext>
                  </a:extLst>
                </p:cNvPr>
                <p:cNvSpPr txBox="1"/>
                <p:nvPr/>
              </p:nvSpPr>
              <p:spPr>
                <a:xfrm>
                  <a:off x="1436740" y="2579652"/>
                  <a:ext cx="90998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h𝑥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93CDE1B-0AE1-49C7-B930-F1442129FF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6740" y="2579652"/>
                  <a:ext cx="909987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27083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A53ABAB4-5A90-4E32-911A-FF91E969AEE4}"/>
                    </a:ext>
                  </a:extLst>
                </p:cNvPr>
                <p:cNvSpPr/>
                <p:nvPr/>
              </p:nvSpPr>
              <p:spPr>
                <a:xfrm>
                  <a:off x="3699896" y="3106299"/>
                  <a:ext cx="572778" cy="572778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A53ABAB4-5A90-4E32-911A-FF91E969AE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9896" y="3106299"/>
                  <a:ext cx="572778" cy="572778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: Rounded Corners 37">
                  <a:extLst>
                    <a:ext uri="{FF2B5EF4-FFF2-40B4-BE49-F238E27FC236}">
                      <a16:creationId xmlns:a16="http://schemas.microsoft.com/office/drawing/2014/main" id="{B21722B9-39B7-4EC9-83DE-FA5DE3A4CC4A}"/>
                    </a:ext>
                  </a:extLst>
                </p:cNvPr>
                <p:cNvSpPr/>
                <p:nvPr/>
              </p:nvSpPr>
              <p:spPr>
                <a:xfrm>
                  <a:off x="3419621" y="1808314"/>
                  <a:ext cx="1133329" cy="660633"/>
                </a:xfrm>
                <a:prstGeom prst="round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8" name="Rectangle: Rounded Corners 37">
                  <a:extLst>
                    <a:ext uri="{FF2B5EF4-FFF2-40B4-BE49-F238E27FC236}">
                      <a16:creationId xmlns:a16="http://schemas.microsoft.com/office/drawing/2014/main" id="{B21722B9-39B7-4EC9-83DE-FA5DE3A4CC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621" y="1808314"/>
                  <a:ext cx="1133329" cy="660633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CAACDB6-0D07-4A36-A08C-77A9F6A5495D}"/>
                </a:ext>
              </a:extLst>
            </p:cNvPr>
            <p:cNvCxnSpPr>
              <a:cxnSpLocks/>
            </p:cNvCxnSpPr>
            <p:nvPr/>
          </p:nvCxnSpPr>
          <p:spPr>
            <a:xfrm>
              <a:off x="4649665" y="2200177"/>
              <a:ext cx="412681" cy="0"/>
            </a:xfrm>
            <a:prstGeom prst="straightConnector1">
              <a:avLst/>
            </a:prstGeom>
            <a:ln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9274459-D1F1-433B-AF09-2F57E3828A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86285" y="2508184"/>
              <a:ext cx="0" cy="482273"/>
            </a:xfrm>
            <a:prstGeom prst="straightConnector1">
              <a:avLst/>
            </a:prstGeom>
            <a:ln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4557CDD-0C66-444F-ADE7-3277FF2AC111}"/>
                    </a:ext>
                  </a:extLst>
                </p:cNvPr>
                <p:cNvSpPr txBox="1"/>
                <p:nvPr/>
              </p:nvSpPr>
              <p:spPr>
                <a:xfrm>
                  <a:off x="4413309" y="2200399"/>
                  <a:ext cx="90998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hh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4557CDD-0C66-444F-ADE7-3277FF2AC1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3309" y="2200399"/>
                  <a:ext cx="909987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27083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310E36D-E359-4623-83B0-8111FCA247D2}"/>
                    </a:ext>
                  </a:extLst>
                </p:cNvPr>
                <p:cNvSpPr txBox="1"/>
                <p:nvPr/>
              </p:nvSpPr>
              <p:spPr>
                <a:xfrm>
                  <a:off x="3231300" y="2559165"/>
                  <a:ext cx="90998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h𝑥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310E36D-E359-4623-83B0-8111FCA247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1300" y="2559165"/>
                  <a:ext cx="909987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24490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FA410230-3455-493F-93E2-D54B08944DDD}"/>
                    </a:ext>
                  </a:extLst>
                </p:cNvPr>
                <p:cNvSpPr/>
                <p:nvPr/>
              </p:nvSpPr>
              <p:spPr>
                <a:xfrm>
                  <a:off x="5451724" y="3082826"/>
                  <a:ext cx="572778" cy="572778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FA410230-3455-493F-93E2-D54B08944D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1724" y="3082826"/>
                  <a:ext cx="572778" cy="572778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: Rounded Corners 43">
                  <a:extLst>
                    <a:ext uri="{FF2B5EF4-FFF2-40B4-BE49-F238E27FC236}">
                      <a16:creationId xmlns:a16="http://schemas.microsoft.com/office/drawing/2014/main" id="{857F20AE-9FB9-431D-A42E-0CA997E8A0F4}"/>
                    </a:ext>
                  </a:extLst>
                </p:cNvPr>
                <p:cNvSpPr/>
                <p:nvPr/>
              </p:nvSpPr>
              <p:spPr>
                <a:xfrm>
                  <a:off x="5171449" y="1784841"/>
                  <a:ext cx="1133329" cy="660633"/>
                </a:xfrm>
                <a:prstGeom prst="round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: Rounded Corners 43">
                  <a:extLst>
                    <a:ext uri="{FF2B5EF4-FFF2-40B4-BE49-F238E27FC236}">
                      <a16:creationId xmlns:a16="http://schemas.microsoft.com/office/drawing/2014/main" id="{857F20AE-9FB9-431D-A42E-0CA997E8A0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1449" y="1784841"/>
                  <a:ext cx="1133329" cy="660633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27843B1-D08B-4F80-83FC-BFB628EFD04E}"/>
                </a:ext>
              </a:extLst>
            </p:cNvPr>
            <p:cNvCxnSpPr>
              <a:cxnSpLocks/>
            </p:cNvCxnSpPr>
            <p:nvPr/>
          </p:nvCxnSpPr>
          <p:spPr>
            <a:xfrm>
              <a:off x="6401493" y="2176704"/>
              <a:ext cx="2487530" cy="0"/>
            </a:xfrm>
            <a:prstGeom prst="straightConnector1">
              <a:avLst/>
            </a:prstGeom>
            <a:ln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4730CD8-EDF1-40B8-98C5-DE45D48783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8113" y="2484711"/>
              <a:ext cx="0" cy="482273"/>
            </a:xfrm>
            <a:prstGeom prst="straightConnector1">
              <a:avLst/>
            </a:prstGeom>
            <a:ln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0C7DA77-FB5C-42A4-949F-A7F13E0403FC}"/>
                    </a:ext>
                  </a:extLst>
                </p:cNvPr>
                <p:cNvSpPr txBox="1"/>
                <p:nvPr/>
              </p:nvSpPr>
              <p:spPr>
                <a:xfrm>
                  <a:off x="7163835" y="2200399"/>
                  <a:ext cx="90998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hh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0C7DA77-FB5C-42A4-949F-A7F13E0403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3835" y="2200399"/>
                  <a:ext cx="909987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27083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C1AF1D3-867A-4B66-9564-1256E5146D67}"/>
                    </a:ext>
                  </a:extLst>
                </p:cNvPr>
                <p:cNvSpPr txBox="1"/>
                <p:nvPr/>
              </p:nvSpPr>
              <p:spPr>
                <a:xfrm>
                  <a:off x="4983128" y="2535692"/>
                  <a:ext cx="90998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h𝑥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C1AF1D3-867A-4B66-9564-1256E5146D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3128" y="2535692"/>
                  <a:ext cx="909987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24490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2E4D7E41-BB2C-43A9-BE80-203801F54C0A}"/>
                    </a:ext>
                  </a:extLst>
                </p:cNvPr>
                <p:cNvSpPr/>
                <p:nvPr/>
              </p:nvSpPr>
              <p:spPr>
                <a:xfrm>
                  <a:off x="9234215" y="3082826"/>
                  <a:ext cx="572778" cy="572778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2E4D7E41-BB2C-43A9-BE80-203801F54C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4215" y="3082826"/>
                  <a:ext cx="572778" cy="572778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ectangle: Rounded Corners 49">
                  <a:extLst>
                    <a:ext uri="{FF2B5EF4-FFF2-40B4-BE49-F238E27FC236}">
                      <a16:creationId xmlns:a16="http://schemas.microsoft.com/office/drawing/2014/main" id="{45638434-F8D3-4A8B-BDFE-CF8E86472517}"/>
                    </a:ext>
                  </a:extLst>
                </p:cNvPr>
                <p:cNvSpPr/>
                <p:nvPr/>
              </p:nvSpPr>
              <p:spPr>
                <a:xfrm>
                  <a:off x="8953939" y="1784841"/>
                  <a:ext cx="1133329" cy="660633"/>
                </a:xfrm>
                <a:prstGeom prst="round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0" name="Rectangle: Rounded Corners 49">
                  <a:extLst>
                    <a:ext uri="{FF2B5EF4-FFF2-40B4-BE49-F238E27FC236}">
                      <a16:creationId xmlns:a16="http://schemas.microsoft.com/office/drawing/2014/main" id="{45638434-F8D3-4A8B-BDFE-CF8E864725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3939" y="1784841"/>
                  <a:ext cx="1133329" cy="660633"/>
                </a:xfrm>
                <a:prstGeom prst="round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C0F64B1-7AF1-4DF3-B707-E017685F30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20604" y="2484711"/>
              <a:ext cx="0" cy="482273"/>
            </a:xfrm>
            <a:prstGeom prst="straightConnector1">
              <a:avLst/>
            </a:prstGeom>
            <a:ln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2C0C883A-600F-483C-B5CD-6A3EF75A5711}"/>
                    </a:ext>
                  </a:extLst>
                </p:cNvPr>
                <p:cNvSpPr txBox="1"/>
                <p:nvPr/>
              </p:nvSpPr>
              <p:spPr>
                <a:xfrm>
                  <a:off x="8765619" y="2535692"/>
                  <a:ext cx="90998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h𝑥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2C0C883A-600F-483C-B5CD-6A3EF75A57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5619" y="2535692"/>
                  <a:ext cx="909987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24490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F4C7797-44DE-4B13-B8DE-BFBD11B05ED8}"/>
                </a:ext>
              </a:extLst>
            </p:cNvPr>
            <p:cNvSpPr txBox="1"/>
            <p:nvPr/>
          </p:nvSpPr>
          <p:spPr>
            <a:xfrm>
              <a:off x="7033094" y="3035761"/>
              <a:ext cx="122432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0" i="0" u="none" strike="noStrike" baseline="0" dirty="0"/>
                <a:t>…</a:t>
              </a:r>
              <a:endParaRPr lang="en-DE" sz="3200" dirty="0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845C4F9-DC5F-4DC7-983E-CFBE64BA02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6309" y="2050561"/>
              <a:ext cx="468972" cy="0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F32E13DD-C290-4685-B5F9-B2F8F62471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9826" y="2050561"/>
              <a:ext cx="468972" cy="0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E485858E-A503-4023-ACC0-E6A8A40F71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5117" y="2050561"/>
              <a:ext cx="2487530" cy="0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3" name="Content Placeholder 4">
            <a:extLst>
              <a:ext uri="{FF2B5EF4-FFF2-40B4-BE49-F238E27FC236}">
                <a16:creationId xmlns:a16="http://schemas.microsoft.com/office/drawing/2014/main" id="{6F30D2B8-A389-427E-A803-C011B83C3188}"/>
              </a:ext>
            </a:extLst>
          </p:cNvPr>
          <p:cNvSpPr txBox="1">
            <a:spLocks/>
          </p:cNvSpPr>
          <p:nvPr/>
        </p:nvSpPr>
        <p:spPr>
          <a:xfrm>
            <a:off x="500902" y="4047314"/>
            <a:ext cx="6818262" cy="18341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B948B24-9A25-497D-A3A1-CE57A20E184A}"/>
                  </a:ext>
                </a:extLst>
              </p:cNvPr>
              <p:cNvSpPr txBox="1"/>
              <p:nvPr/>
            </p:nvSpPr>
            <p:spPr>
              <a:xfrm>
                <a:off x="8048785" y="1744875"/>
                <a:ext cx="3667490" cy="1096647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i="0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i="0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DE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DE" i="0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DE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DE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DE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DE" i="1" dirty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DE" b="1" i="1" dirty="0"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hh</m:t>
                                      </m:r>
                                    </m:sub>
                                    <m:sup>
                                      <m:r>
                                        <m:rPr>
                                          <m:nor/>
                                        </m:rPr>
                                        <a:rPr lang="en-DE"/>
                                        <m:t>⊤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DE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DE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DE" b="1" i="1" dirty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yh</m:t>
                              </m:r>
                            </m:sub>
                            <m:sup>
                              <m:r>
                                <m:rPr>
                                  <m:nor/>
                                </m:rPr>
                                <a:rPr lang="en-DE"/>
                                <m:t>⊤</m:t>
                              </m:r>
                            </m:sup>
                          </m:sSubSup>
                          <m:f>
                            <m:fPr>
                              <m:ctrlPr>
                                <a:rPr lang="en-DE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DE" i="0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DE" i="1" dirty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num>
                            <m:den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B948B24-9A25-497D-A3A1-CE57A20E1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8785" y="1744875"/>
                <a:ext cx="3667490" cy="109664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4">
                <a:extLst>
                  <a:ext uri="{FF2B5EF4-FFF2-40B4-BE49-F238E27FC236}">
                    <a16:creationId xmlns:a16="http://schemas.microsoft.com/office/drawing/2014/main" id="{07AC4C81-728F-4F6F-9661-3E1330871B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5825" y="3974232"/>
                <a:ext cx="4791075" cy="912419"/>
              </a:xfrm>
              <a:prstGeom prst="rect">
                <a:avLst/>
              </a:prstGeom>
              <a:ln w="9525">
                <a:solidFill>
                  <a:schemeClr val="accent1"/>
                </a:solidFill>
              </a:ln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dirty="0"/>
                  <a:t>Many (eigen)values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hh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&gt; 1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 algn="ctr">
                  <a:buNone/>
                </a:pPr>
                <a:r>
                  <a:rPr lang="en-US" b="1" dirty="0"/>
                  <a:t>exploding gradients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1" name="Content Placeholder 4">
                <a:extLst>
                  <a:ext uri="{FF2B5EF4-FFF2-40B4-BE49-F238E27FC236}">
                    <a16:creationId xmlns:a16="http://schemas.microsoft.com/office/drawing/2014/main" id="{07AC4C81-728F-4F6F-9661-3E1330871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825" y="3974232"/>
                <a:ext cx="4791075" cy="912419"/>
              </a:xfrm>
              <a:prstGeom prst="rect">
                <a:avLst/>
              </a:prstGeom>
              <a:blipFill>
                <a:blip r:embed="rId19"/>
                <a:stretch>
                  <a:fillRect t="-3289"/>
                </a:stretch>
              </a:blipFill>
              <a:ln w="952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4">
                <a:extLst>
                  <a:ext uri="{FF2B5EF4-FFF2-40B4-BE49-F238E27FC236}">
                    <a16:creationId xmlns:a16="http://schemas.microsoft.com/office/drawing/2014/main" id="{2D74FE11-D9F4-4792-9C5A-1EF5DDD63D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91227" y="3974232"/>
                <a:ext cx="5699872" cy="899384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dirty="0"/>
                  <a:t>Many (eigen)values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hh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1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 algn="ctr">
                  <a:buNone/>
                </a:pPr>
                <a:r>
                  <a:rPr lang="en-US" b="1" dirty="0"/>
                  <a:t>vanishing gradients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3" name="Content Placeholder 4">
                <a:extLst>
                  <a:ext uri="{FF2B5EF4-FFF2-40B4-BE49-F238E27FC236}">
                    <a16:creationId xmlns:a16="http://schemas.microsoft.com/office/drawing/2014/main" id="{2D74FE11-D9F4-4792-9C5A-1EF5DDD63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227" y="3974232"/>
                <a:ext cx="5699872" cy="899384"/>
              </a:xfrm>
              <a:prstGeom prst="rect">
                <a:avLst/>
              </a:prstGeom>
              <a:blipFill>
                <a:blip r:embed="rId20"/>
                <a:stretch>
                  <a:fillRect t="-335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Content Placeholder 4">
            <a:extLst>
              <a:ext uri="{FF2B5EF4-FFF2-40B4-BE49-F238E27FC236}">
                <a16:creationId xmlns:a16="http://schemas.microsoft.com/office/drawing/2014/main" id="{AA5A8DF7-15A7-4DCB-B322-9C5DBDE8A29E}"/>
              </a:ext>
            </a:extLst>
          </p:cNvPr>
          <p:cNvSpPr txBox="1">
            <a:spLocks/>
          </p:cNvSpPr>
          <p:nvPr/>
        </p:nvSpPr>
        <p:spPr>
          <a:xfrm>
            <a:off x="885825" y="5075972"/>
            <a:ext cx="4791075" cy="1295899"/>
          </a:xfrm>
          <a:prstGeom prst="rect">
            <a:avLst/>
          </a:prstGeom>
          <a:ln w="9525">
            <a:solidFill>
              <a:schemeClr val="accent1"/>
            </a:solidFill>
          </a:ln>
        </p:spPr>
        <p:txBody>
          <a:bodyPr vert="horz" lIns="91440" tIns="45720" rIns="91440" bIns="45720" rtlCol="0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Solution (easy):</a:t>
            </a:r>
          </a:p>
          <a:p>
            <a:pPr marL="0" indent="0">
              <a:buNone/>
            </a:pPr>
            <a:r>
              <a:rPr lang="en-US" b="1" dirty="0"/>
              <a:t>Gradient clipping </a:t>
            </a:r>
            <a:r>
              <a:rPr lang="en-US" dirty="0"/>
              <a:t>to scale large gradients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0" name="Content Placeholder 4">
            <a:extLst>
              <a:ext uri="{FF2B5EF4-FFF2-40B4-BE49-F238E27FC236}">
                <a16:creationId xmlns:a16="http://schemas.microsoft.com/office/drawing/2014/main" id="{FDF0DAC9-4421-4252-AF1A-7D722476B651}"/>
              </a:ext>
            </a:extLst>
          </p:cNvPr>
          <p:cNvSpPr txBox="1">
            <a:spLocks/>
          </p:cNvSpPr>
          <p:nvPr/>
        </p:nvSpPr>
        <p:spPr>
          <a:xfrm>
            <a:off x="5991226" y="5078219"/>
            <a:ext cx="5699872" cy="12959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Solution (hard):</a:t>
            </a:r>
          </a:p>
          <a:p>
            <a:pPr marL="0" indent="0">
              <a:buNone/>
            </a:pPr>
            <a:r>
              <a:rPr lang="en-US" dirty="0"/>
              <a:t>Some </a:t>
            </a:r>
            <a:r>
              <a:rPr lang="en-US" b="1" dirty="0"/>
              <a:t>heuristics</a:t>
            </a:r>
            <a:r>
              <a:rPr lang="en-US" dirty="0"/>
              <a:t> (activation functions, weight initialization)</a:t>
            </a:r>
          </a:p>
          <a:p>
            <a:pPr marL="0" indent="0">
              <a:buNone/>
            </a:pPr>
            <a:r>
              <a:rPr lang="en-US" b="1" dirty="0"/>
              <a:t>Specialized</a:t>
            </a:r>
            <a:r>
              <a:rPr lang="en-US" dirty="0"/>
              <a:t> network </a:t>
            </a:r>
            <a:r>
              <a:rPr lang="en-US" b="1" dirty="0"/>
              <a:t>architectures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A4B9AE-2865-47C2-9D9A-3601FFC6A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8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3" grpId="0" animBg="1"/>
      <p:bldP spid="55" grpId="0" animBg="1"/>
      <p:bldP spid="6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3DCD83-7B65-4364-B307-81B0EAFAD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Introduction to Deep Learning // Angelo Ziletti, PhD // January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0FF135-C46B-4895-AFB5-F697A0D52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specialized neural network architectures for sequences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3718A8-CA31-4A22-A716-49CE1A681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02200"/>
            <a:ext cx="11153607" cy="4884300"/>
          </a:xfrm>
        </p:spPr>
        <p:txBody>
          <a:bodyPr/>
          <a:lstStyle/>
          <a:p>
            <a:r>
              <a:rPr lang="en-US" i="1" dirty="0"/>
              <a:t>Observation 1</a:t>
            </a:r>
            <a:r>
              <a:rPr lang="en-US" dirty="0"/>
              <a:t>: </a:t>
            </a:r>
            <a:r>
              <a:rPr lang="en-US" b="1" dirty="0"/>
              <a:t>Long sequences </a:t>
            </a:r>
            <a:r>
              <a:rPr lang="en-US" dirty="0"/>
              <a:t>are </a:t>
            </a:r>
            <a:r>
              <a:rPr lang="en-US" b="1" dirty="0"/>
              <a:t>needed</a:t>
            </a:r>
            <a:r>
              <a:rPr lang="en-US" dirty="0"/>
              <a:t> to accomplish most tasks:</a:t>
            </a:r>
          </a:p>
          <a:p>
            <a:pPr lvl="1"/>
            <a:r>
              <a:rPr lang="en-US" dirty="0"/>
              <a:t>Bob and Alice are going out for a walk. Bob picks and gives _____ a flower.</a:t>
            </a:r>
          </a:p>
          <a:p>
            <a:pPr marL="324000" lvl="1" indent="0">
              <a:buNone/>
            </a:pPr>
            <a:endParaRPr lang="en-US" dirty="0"/>
          </a:p>
          <a:p>
            <a:pPr lvl="1"/>
            <a:r>
              <a:rPr lang="en-US" dirty="0"/>
              <a:t>My name is Paul, I am German, currently living in Florence. I love the food and the people, but I really miss speaking ______ .</a:t>
            </a:r>
            <a:endParaRPr lang="en-DE" dirty="0"/>
          </a:p>
          <a:p>
            <a:endParaRPr lang="en-US" dirty="0"/>
          </a:p>
          <a:p>
            <a:r>
              <a:rPr lang="en-US" i="1" dirty="0"/>
              <a:t>Observation II: </a:t>
            </a:r>
            <a:r>
              <a:rPr lang="en-US" b="1" dirty="0"/>
              <a:t>not all observations </a:t>
            </a:r>
            <a:r>
              <a:rPr lang="en-US" dirty="0"/>
              <a:t>in a sequence are </a:t>
            </a:r>
            <a:r>
              <a:rPr lang="en-US" b="1" dirty="0"/>
              <a:t>equally relevant</a:t>
            </a:r>
          </a:p>
          <a:p>
            <a:endParaRPr lang="en-US" b="1" dirty="0"/>
          </a:p>
          <a:p>
            <a:r>
              <a:rPr lang="en-US" b="1" dirty="0"/>
              <a:t>Main idea </a:t>
            </a:r>
            <a:r>
              <a:rPr lang="en-US" dirty="0"/>
              <a:t>to accomplish that: </a:t>
            </a:r>
            <a:r>
              <a:rPr lang="en-US" b="1" dirty="0"/>
              <a:t>build-in mechanisms in the RNN to remember only relevant observations </a:t>
            </a:r>
          </a:p>
          <a:p>
            <a:pPr lvl="1"/>
            <a:r>
              <a:rPr lang="en-US" dirty="0"/>
              <a:t>Mechanism to pay attention (</a:t>
            </a:r>
            <a:r>
              <a:rPr lang="en-US" i="1" dirty="0"/>
              <a:t>i.e. </a:t>
            </a:r>
            <a:r>
              <a:rPr lang="en-US" dirty="0"/>
              <a:t>Is the input at the current timestep relevant for the task?) – Input gate</a:t>
            </a:r>
          </a:p>
          <a:p>
            <a:pPr lvl="1"/>
            <a:r>
              <a:rPr lang="en-US" dirty="0"/>
              <a:t>Mechanism to forget (i.e. Is some past information now irrelevant for the task?) – Forget gate</a:t>
            </a:r>
          </a:p>
          <a:p>
            <a:pPr lvl="1"/>
            <a:r>
              <a:rPr lang="en-US" dirty="0"/>
              <a:t>Mechanism to easily carry over the information to the next steps – Memory Cell (cell state)</a:t>
            </a:r>
          </a:p>
          <a:p>
            <a:r>
              <a:rPr lang="en-US" dirty="0"/>
              <a:t>This is accomplished through </a:t>
            </a:r>
            <a:r>
              <a:rPr lang="en-US" b="1" dirty="0"/>
              <a:t>specialized architectures for sequences</a:t>
            </a:r>
            <a:r>
              <a:rPr lang="en-US" dirty="0"/>
              <a:t>:  most popular are LSTM or GRU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459AE2E-8416-4D44-A871-3630A372173B}"/>
              </a:ext>
            </a:extLst>
          </p:cNvPr>
          <p:cNvGrpSpPr/>
          <p:nvPr/>
        </p:nvGrpSpPr>
        <p:grpSpPr>
          <a:xfrm>
            <a:off x="6274233" y="1789950"/>
            <a:ext cx="467640" cy="244440"/>
            <a:chOff x="6393105" y="1789950"/>
            <a:chExt cx="467640" cy="24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FA7591B-4E49-4CD3-9C50-E4EE82B61CC7}"/>
                    </a:ext>
                  </a:extLst>
                </p14:cNvPr>
                <p14:cNvContentPartPr/>
                <p14:nvPr/>
              </p14:nvContentPartPr>
              <p14:xfrm>
                <a:off x="6393105" y="1789950"/>
                <a:ext cx="147600" cy="2246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FA7591B-4E49-4CD3-9C50-E4EE82B61CC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84105" y="1781310"/>
                  <a:ext cx="1652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1F1C932-F0D9-4557-AD50-9041BE52B703}"/>
                    </a:ext>
                  </a:extLst>
                </p14:cNvPr>
                <p14:cNvContentPartPr/>
                <p14:nvPr/>
              </p14:nvContentPartPr>
              <p14:xfrm>
                <a:off x="6566625" y="1933230"/>
                <a:ext cx="77400" cy="835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1F1C932-F0D9-4557-AD50-9041BE52B70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57985" y="1924590"/>
                  <a:ext cx="950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81387C1-43C9-4605-B700-AA285B9421AF}"/>
                    </a:ext>
                  </a:extLst>
                </p14:cNvPr>
                <p14:cNvContentPartPr/>
                <p14:nvPr/>
              </p14:nvContentPartPr>
              <p14:xfrm>
                <a:off x="6691905" y="1944750"/>
                <a:ext cx="168840" cy="896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81387C1-43C9-4605-B700-AA285B9421A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83265" y="1935750"/>
                  <a:ext cx="186480" cy="10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2D48A1A-181F-4DBA-AB42-5C3F151F0CCB}"/>
              </a:ext>
            </a:extLst>
          </p:cNvPr>
          <p:cNvGrpSpPr/>
          <p:nvPr/>
        </p:nvGrpSpPr>
        <p:grpSpPr>
          <a:xfrm>
            <a:off x="1990515" y="1798230"/>
            <a:ext cx="4439310" cy="594720"/>
            <a:chOff x="1990515" y="1798230"/>
            <a:chExt cx="4439310" cy="59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713799A-A239-4329-B61D-6C0C130805FF}"/>
                    </a:ext>
                  </a:extLst>
                </p14:cNvPr>
                <p14:cNvContentPartPr/>
                <p14:nvPr/>
              </p14:nvContentPartPr>
              <p14:xfrm>
                <a:off x="1990515" y="1798230"/>
                <a:ext cx="521280" cy="3618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713799A-A239-4329-B61D-6C0C130805F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81515" y="1789230"/>
                  <a:ext cx="53892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A00C91F-B654-4F51-830E-4ED5F09B14AB}"/>
                    </a:ext>
                  </a:extLst>
                </p14:cNvPr>
                <p14:cNvContentPartPr/>
                <p14:nvPr/>
              </p14:nvContentPartPr>
              <p14:xfrm>
                <a:off x="2451825" y="2122230"/>
                <a:ext cx="3978000" cy="270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A00C91F-B654-4F51-830E-4ED5F09B14A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43185" y="2113230"/>
                  <a:ext cx="3995640" cy="28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3DC07BAF-9882-41C1-A70D-DC8B7C8E5A8A}"/>
                  </a:ext>
                </a:extLst>
              </p14:cNvPr>
              <p14:cNvContentPartPr/>
              <p14:nvPr/>
            </p14:nvContentPartPr>
            <p14:xfrm>
              <a:off x="3046905" y="2517510"/>
              <a:ext cx="866160" cy="4050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3DC07BAF-9882-41C1-A70D-DC8B7C8E5A8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38265" y="2508870"/>
                <a:ext cx="883800" cy="42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D49248C-EC89-4D88-84F3-6192C44252D1}"/>
              </a:ext>
            </a:extLst>
          </p:cNvPr>
          <p:cNvGrpSpPr>
            <a:grpSpLocks noChangeAspect="1"/>
          </p:cNvGrpSpPr>
          <p:nvPr/>
        </p:nvGrpSpPr>
        <p:grpSpPr>
          <a:xfrm>
            <a:off x="10814413" y="2630010"/>
            <a:ext cx="674058" cy="180000"/>
            <a:chOff x="4102785" y="4441710"/>
            <a:chExt cx="1504440" cy="37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C52954D-2E7A-49B4-AAB8-7AE7D92B0EE3}"/>
                    </a:ext>
                  </a:extLst>
                </p14:cNvPr>
                <p14:cNvContentPartPr/>
                <p14:nvPr/>
              </p14:nvContentPartPr>
              <p14:xfrm>
                <a:off x="4102785" y="4453230"/>
                <a:ext cx="217080" cy="3661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C52954D-2E7A-49B4-AAB8-7AE7D92B0EE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81958" y="4433603"/>
                  <a:ext cx="257933" cy="4053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0E6342D-FA4E-4A5E-BA57-9D031617FA34}"/>
                    </a:ext>
                  </a:extLst>
                </p14:cNvPr>
                <p14:cNvContentPartPr/>
                <p14:nvPr/>
              </p14:nvContentPartPr>
              <p14:xfrm>
                <a:off x="4358745" y="4441710"/>
                <a:ext cx="148680" cy="1861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0E6342D-FA4E-4A5E-BA57-9D031617FA3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337962" y="4422118"/>
                  <a:ext cx="189447" cy="2253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F1C778C-D7F7-4AC0-9D3A-BC6C892D21D5}"/>
                    </a:ext>
                  </a:extLst>
                </p14:cNvPr>
                <p14:cNvContentPartPr/>
                <p14:nvPr/>
              </p14:nvContentPartPr>
              <p14:xfrm>
                <a:off x="4567185" y="4500750"/>
                <a:ext cx="190440" cy="1540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F1C778C-D7F7-4AC0-9D3A-BC6C892D21D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546381" y="4481112"/>
                  <a:ext cx="231249" cy="1933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12710E3-E6E9-4308-8579-FC88C58B0347}"/>
                    </a:ext>
                  </a:extLst>
                </p14:cNvPr>
                <p14:cNvContentPartPr/>
                <p14:nvPr/>
              </p14:nvContentPartPr>
              <p14:xfrm>
                <a:off x="4812705" y="4533150"/>
                <a:ext cx="208080" cy="117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12710E3-E6E9-4308-8579-FC88C58B034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91817" y="4513590"/>
                  <a:ext cx="249857" cy="1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D7D2B32-F02C-4965-9116-A81485542CB0}"/>
                    </a:ext>
                  </a:extLst>
                </p14:cNvPr>
                <p14:cNvContentPartPr/>
                <p14:nvPr/>
              </p14:nvContentPartPr>
              <p14:xfrm>
                <a:off x="5127705" y="4450350"/>
                <a:ext cx="132840" cy="1872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D7D2B32-F02C-4965-9116-A81485542CB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106899" y="4430803"/>
                  <a:ext cx="174453" cy="2255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22A9D9F-FBE2-46D6-AC32-D623A59786F3}"/>
                    </a:ext>
                  </a:extLst>
                </p14:cNvPr>
                <p14:cNvContentPartPr/>
                <p14:nvPr/>
              </p14:nvContentPartPr>
              <p14:xfrm>
                <a:off x="5378265" y="4471590"/>
                <a:ext cx="228960" cy="2160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22A9D9F-FBE2-46D6-AC32-D623A59786F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357377" y="4452022"/>
                  <a:ext cx="270735" cy="25513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188009D4-9463-46CD-9DB6-4982035C447A}"/>
                  </a:ext>
                </a:extLst>
              </p14:cNvPr>
              <p14:cNvContentPartPr/>
              <p14:nvPr/>
            </p14:nvContentPartPr>
            <p14:xfrm>
              <a:off x="3707130" y="2927550"/>
              <a:ext cx="7353720" cy="3592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188009D4-9463-46CD-9DB6-4982035C447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698490" y="2918550"/>
                <a:ext cx="7371360" cy="37692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397495-7E51-4666-B693-5386D4080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6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6CC32-12E2-40AB-91E7-E065E3B54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6"/>
            <a:ext cx="11029616" cy="95851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Lecture 2 Outline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9C2CC8-7675-4EA7-B0DF-8BB3BBD06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1060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Introduction to Deep Learning // Angelo Ziletti, PhD // January 2021</a:t>
            </a:r>
            <a:endParaRPr lang="en-US" dirty="0"/>
          </a:p>
        </p:txBody>
      </p:sp>
      <p:graphicFrame>
        <p:nvGraphicFramePr>
          <p:cNvPr id="5" name="Content Placeholder 2" descr="SmartArt object">
            <a:extLst>
              <a:ext uri="{FF2B5EF4-FFF2-40B4-BE49-F238E27FC236}">
                <a16:creationId xmlns:a16="http://schemas.microsoft.com/office/drawing/2014/main" id="{59405A29-4A0F-429B-A6BA-2D3E9946C76A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324061045"/>
              </p:ext>
            </p:extLst>
          </p:nvPr>
        </p:nvGraphicFramePr>
        <p:xfrm>
          <a:off x="450434" y="858445"/>
          <a:ext cx="11288243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C552B5-B8E2-4C7F-85D6-5EF253574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8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9"/>
    </mc:Choice>
    <mc:Fallback xmlns="">
      <p:transition spd="slow" advTm="2249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FA8B7B-E777-464B-AC61-FA8418844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Introduction to Deep Learning // Angelo Ziletti, PhD // January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DF4F7C-1331-41B1-B9C2-C73D0AFB9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RNN: one simple layer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0C56E5-053D-4480-A942-B0E69844F8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02200"/>
            <a:ext cx="11029615" cy="710064"/>
          </a:xfrm>
        </p:spPr>
        <p:txBody>
          <a:bodyPr/>
          <a:lstStyle/>
          <a:p>
            <a:pPr algn="just"/>
            <a:r>
              <a:rPr lang="en-US" i="0" dirty="0">
                <a:solidFill>
                  <a:srgbClr val="000000"/>
                </a:solidFill>
                <a:effectLst/>
              </a:rPr>
              <a:t>The repeating module in a standard RNN contains a single layer</a:t>
            </a:r>
            <a:r>
              <a:rPr lang="en-US" dirty="0">
                <a:solidFill>
                  <a:srgbClr val="000000"/>
                </a:solidFill>
              </a:rPr>
              <a:t>:</a:t>
            </a:r>
            <a:endParaRPr lang="en-US" i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endParaRPr lang="en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AF5CD1-0FBC-4DDD-BC58-101FD06224AC}"/>
              </a:ext>
            </a:extLst>
          </p:cNvPr>
          <p:cNvSpPr txBox="1"/>
          <p:nvPr/>
        </p:nvSpPr>
        <p:spPr>
          <a:xfrm>
            <a:off x="355101" y="5987468"/>
            <a:ext cx="111645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[LSTM paper] </a:t>
            </a:r>
            <a:r>
              <a:rPr lang="en-US" sz="1400" dirty="0" err="1"/>
              <a:t>Hochreiter</a:t>
            </a:r>
            <a:r>
              <a:rPr lang="en-US" sz="1400" dirty="0"/>
              <a:t> and </a:t>
            </a:r>
            <a:r>
              <a:rPr lang="en-US" sz="1400" dirty="0" err="1"/>
              <a:t>Schmidhuber</a:t>
            </a:r>
            <a:r>
              <a:rPr lang="en-US" sz="1400" dirty="0"/>
              <a:t>, Neural Computation 9(8):1735, (1997)</a:t>
            </a:r>
          </a:p>
          <a:p>
            <a:r>
              <a:rPr lang="en-US" sz="1400" dirty="0"/>
              <a:t>Figure from d2l.ai (</a:t>
            </a:r>
            <a:r>
              <a:rPr lang="en-US" sz="1400" dirty="0">
                <a:hlinkClick r:id="rId2"/>
              </a:rPr>
              <a:t>https://d2l.ai/chapter_recurrent-neural-networks/rnn.html</a:t>
            </a:r>
            <a:endParaRPr lang="en-DE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984B78E-37AD-4491-AC2B-D44B4195D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729" y="2104963"/>
            <a:ext cx="7397715" cy="334896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38C962-2EFA-4A65-90F6-529542063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0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9">
            <a:extLst>
              <a:ext uri="{FF2B5EF4-FFF2-40B4-BE49-F238E27FC236}">
                <a16:creationId xmlns:a16="http://schemas.microsoft.com/office/drawing/2014/main" id="{69B35BB5-1630-45F0-B55C-B6847DF21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D3EF5146-0A37-42B3-AF51-CBFCE4002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C6CC32-12E2-40AB-91E7-E065E3B54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6"/>
            <a:ext cx="11029616" cy="95851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Lecture Outline</a:t>
            </a:r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DDED8BF8-49A0-47C5-84AB-93BBEEBCC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E3609DE7-3DD1-4216-8540-70829BC88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EA47CF-8CF4-49F8-B441-9678508C0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9C2CC8-7675-4EA7-B0DF-8BB3BBD06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1060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Introduction to Deep Learning // Angelo Ziletti, PhD // January 2021</a:t>
            </a:r>
            <a:endParaRPr lang="en-US" dirty="0"/>
          </a:p>
        </p:txBody>
      </p:sp>
      <p:graphicFrame>
        <p:nvGraphicFramePr>
          <p:cNvPr id="5" name="Content Placeholder 2" descr="SmartArt object">
            <a:extLst>
              <a:ext uri="{FF2B5EF4-FFF2-40B4-BE49-F238E27FC236}">
                <a16:creationId xmlns:a16="http://schemas.microsoft.com/office/drawing/2014/main" id="{59405A29-4A0F-429B-A6BA-2D3E9946C76A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924426845"/>
              </p:ext>
            </p:extLst>
          </p:nvPr>
        </p:nvGraphicFramePr>
        <p:xfrm>
          <a:off x="450434" y="858445"/>
          <a:ext cx="11288243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FACB4-A9C6-4922-8EF6-6DC09F1DC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6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9"/>
    </mc:Choice>
    <mc:Fallback xmlns="">
      <p:transition spd="slow" advTm="2249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FA8B7B-E777-464B-AC61-FA8418844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Introduction to Deep Learning // Angelo Ziletti, PhD // January 2021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DF4F7C-1331-41B1-B9C2-C73D0AFB9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 (LSTM): four interacting layers instead of one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BE86A3-5A6E-44FB-8C1D-A7F445E9ED45}"/>
              </a:ext>
            </a:extLst>
          </p:cNvPr>
          <p:cNvSpPr txBox="1"/>
          <p:nvPr/>
        </p:nvSpPr>
        <p:spPr>
          <a:xfrm>
            <a:off x="355101" y="5987468"/>
            <a:ext cx="111645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[LSTM paper] </a:t>
            </a:r>
            <a:r>
              <a:rPr lang="en-US" sz="1400" dirty="0" err="1"/>
              <a:t>Hochreiter</a:t>
            </a:r>
            <a:r>
              <a:rPr lang="en-US" sz="1400" dirty="0"/>
              <a:t> and </a:t>
            </a:r>
            <a:r>
              <a:rPr lang="en-US" sz="1400" dirty="0" err="1"/>
              <a:t>Schmidhuber</a:t>
            </a:r>
            <a:r>
              <a:rPr lang="en-US" sz="1400" dirty="0"/>
              <a:t>, Neural Computation 9(8):1735, (1997)</a:t>
            </a:r>
          </a:p>
          <a:p>
            <a:r>
              <a:rPr lang="en-US" sz="1400" dirty="0"/>
              <a:t>Figure from d2l.ai (</a:t>
            </a:r>
            <a:r>
              <a:rPr lang="en-US" sz="1400" dirty="0">
                <a:hlinkClick r:id="rId2"/>
              </a:rPr>
              <a:t>https://d2l.ai/chapter_recurrent-neural-networks/rnn.html</a:t>
            </a:r>
            <a:r>
              <a:rPr lang="en-US" sz="1400" dirty="0"/>
              <a:t>)</a:t>
            </a:r>
            <a:endParaRPr lang="en-DE" sz="1400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021848C-C5AA-4970-A8A1-9B54575FD017}"/>
              </a:ext>
            </a:extLst>
          </p:cNvPr>
          <p:cNvSpPr txBox="1">
            <a:spLocks/>
          </p:cNvSpPr>
          <p:nvPr/>
        </p:nvSpPr>
        <p:spPr>
          <a:xfrm>
            <a:off x="581191" y="1485512"/>
            <a:ext cx="11029616" cy="5306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i="0" dirty="0">
                <a:solidFill>
                  <a:srgbClr val="000000"/>
                </a:solidFill>
                <a:effectLst/>
              </a:rPr>
              <a:t>The repeating module in an </a:t>
            </a:r>
            <a:r>
              <a:rPr lang="en-US" b="1" i="0" dirty="0">
                <a:solidFill>
                  <a:srgbClr val="000000"/>
                </a:solidFill>
                <a:effectLst/>
              </a:rPr>
              <a:t>LSTM</a:t>
            </a:r>
            <a:r>
              <a:rPr lang="en-US" i="0" dirty="0">
                <a:solidFill>
                  <a:srgbClr val="000000"/>
                </a:solidFill>
                <a:effectLst/>
              </a:rPr>
              <a:t> contains </a:t>
            </a:r>
            <a:r>
              <a:rPr lang="en-US" b="1" i="0" dirty="0">
                <a:solidFill>
                  <a:srgbClr val="000000"/>
                </a:solidFill>
                <a:effectLst/>
              </a:rPr>
              <a:t>four</a:t>
            </a:r>
            <a:r>
              <a:rPr lang="en-US" i="0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dirty="0">
                <a:solidFill>
                  <a:srgbClr val="000000"/>
                </a:solidFill>
                <a:effectLst/>
              </a:rPr>
              <a:t>interacting</a:t>
            </a:r>
            <a:r>
              <a:rPr lang="en-US" i="0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dirty="0">
                <a:solidFill>
                  <a:srgbClr val="000000"/>
                </a:solidFill>
                <a:effectLst/>
              </a:rPr>
              <a:t>layers</a:t>
            </a:r>
            <a:r>
              <a:rPr lang="en-US" i="0" dirty="0">
                <a:solidFill>
                  <a:srgbClr val="000000"/>
                </a:solidFill>
                <a:effectLst/>
              </a:rPr>
              <a:t>:</a:t>
            </a:r>
          </a:p>
          <a:p>
            <a:pPr marL="0" indent="0">
              <a:buNone/>
            </a:pPr>
            <a:endParaRPr lang="en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73925B-A7C1-45B7-8E51-340B36D68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448" y="2000863"/>
            <a:ext cx="7277341" cy="371389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FFF2DA-7CA1-488C-B044-8DB646079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466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7283DC-A40F-4E71-9897-6E5DFB799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Introduction to Deep Learning // Angelo Ziletti, PhD // January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2F85E5-5EE2-4F24-BA76-656A7E224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i="0" dirty="0">
                <a:effectLst/>
              </a:rPr>
              <a:t>The Core Idea Behind LSTMs: gated memory cell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E7A6D4-55EE-4F45-9930-DE5ED4D1C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697045"/>
            <a:ext cx="6527820" cy="2148814"/>
          </a:xfrm>
        </p:spPr>
        <p:txBody>
          <a:bodyPr/>
          <a:lstStyle/>
          <a:p>
            <a:pPr algn="just"/>
            <a:r>
              <a:rPr lang="en-US" b="0" i="0" dirty="0">
                <a:effectLst/>
              </a:rPr>
              <a:t>LSTM’s design is inspired by logic gates of a computer</a:t>
            </a:r>
          </a:p>
          <a:p>
            <a:pPr algn="just"/>
            <a:r>
              <a:rPr lang="en-US" b="0" i="0" dirty="0">
                <a:effectLst/>
              </a:rPr>
              <a:t>LSTM introduces a </a:t>
            </a:r>
            <a:r>
              <a:rPr lang="en-US" b="1" dirty="0">
                <a:effectLst/>
              </a:rPr>
              <a:t>memory cell </a:t>
            </a:r>
            <a:r>
              <a:rPr lang="en-US" b="0" dirty="0">
                <a:effectLst/>
              </a:rPr>
              <a:t>(or cell for short) that has the same shape as the hidden state engineered to record additional information.</a:t>
            </a:r>
            <a:r>
              <a:rPr lang="en-US" dirty="0">
                <a:solidFill>
                  <a:srgbClr val="333333"/>
                </a:solidFill>
              </a:rPr>
              <a:t> </a:t>
            </a:r>
            <a:endParaRPr lang="en-US" b="0" dirty="0">
              <a:solidFill>
                <a:srgbClr val="333333"/>
              </a:solidFill>
              <a:effectLst/>
            </a:endParaRPr>
          </a:p>
          <a:p>
            <a:pPr lvl="1" algn="just"/>
            <a:r>
              <a:rPr lang="en-US" b="0" dirty="0">
                <a:solidFill>
                  <a:srgbClr val="333333"/>
                </a:solidFill>
                <a:effectLst/>
              </a:rPr>
              <a:t>This </a:t>
            </a:r>
            <a:r>
              <a:rPr lang="en-US" b="1" dirty="0">
                <a:solidFill>
                  <a:srgbClr val="333333"/>
                </a:solidFill>
                <a:effectLst/>
              </a:rPr>
              <a:t>allows</a:t>
            </a:r>
            <a:r>
              <a:rPr lang="en-US" b="0" dirty="0">
                <a:solidFill>
                  <a:srgbClr val="333333"/>
                </a:solidFill>
                <a:effectLst/>
              </a:rPr>
              <a:t> to </a:t>
            </a:r>
            <a:r>
              <a:rPr lang="en-US" b="1" dirty="0">
                <a:solidFill>
                  <a:srgbClr val="333333"/>
                </a:solidFill>
                <a:effectLst/>
              </a:rPr>
              <a:t>information</a:t>
            </a:r>
            <a:r>
              <a:rPr lang="en-US" b="0" dirty="0">
                <a:solidFill>
                  <a:srgbClr val="333333"/>
                </a:solidFill>
                <a:effectLst/>
              </a:rPr>
              <a:t> to easily </a:t>
            </a:r>
            <a:r>
              <a:rPr lang="en-US" b="1" dirty="0">
                <a:solidFill>
                  <a:srgbClr val="333333"/>
                </a:solidFill>
                <a:effectLst/>
              </a:rPr>
              <a:t>flow</a:t>
            </a:r>
            <a:r>
              <a:rPr lang="en-US" b="0" dirty="0">
                <a:solidFill>
                  <a:srgbClr val="333333"/>
                </a:solidFill>
                <a:effectLst/>
              </a:rPr>
              <a:t> from one step to the next</a:t>
            </a:r>
            <a:endParaRPr lang="en-US" b="0" i="0" dirty="0">
              <a:solidFill>
                <a:srgbClr val="333333"/>
              </a:solidFill>
              <a:effectLst/>
            </a:endParaRPr>
          </a:p>
          <a:p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9FC509-E919-4314-83E4-9999802769FB}"/>
              </a:ext>
            </a:extLst>
          </p:cNvPr>
          <p:cNvSpPr txBox="1"/>
          <p:nvPr/>
        </p:nvSpPr>
        <p:spPr>
          <a:xfrm>
            <a:off x="581192" y="6121272"/>
            <a:ext cx="11029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Figures from d2l.ai (</a:t>
            </a:r>
            <a:r>
              <a:rPr lang="en-US" sz="1400" dirty="0">
                <a:hlinkClick r:id="rId2"/>
              </a:rPr>
              <a:t>https://d2l.ai/chapter_recurrent-neural-networks/rnn.html</a:t>
            </a:r>
            <a:r>
              <a:rPr lang="en-US" sz="1400" dirty="0"/>
              <a:t>)</a:t>
            </a:r>
            <a:endParaRPr lang="en-DE" sz="1400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73B50213-7F44-4E0C-A1BA-E94138829707}"/>
              </a:ext>
            </a:extLst>
          </p:cNvPr>
          <p:cNvSpPr txBox="1">
            <a:spLocks/>
          </p:cNvSpPr>
          <p:nvPr/>
        </p:nvSpPr>
        <p:spPr>
          <a:xfrm>
            <a:off x="581192" y="3962399"/>
            <a:ext cx="7306236" cy="171225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b="0" i="0" dirty="0">
                <a:solidFill>
                  <a:srgbClr val="333333"/>
                </a:solidFill>
                <a:effectLst/>
              </a:rPr>
              <a:t>Information is added or removed through structures called </a:t>
            </a:r>
            <a:r>
              <a:rPr lang="en-US" b="1" dirty="0">
                <a:solidFill>
                  <a:srgbClr val="333333"/>
                </a:solidFill>
                <a:effectLst/>
              </a:rPr>
              <a:t>gates</a:t>
            </a:r>
          </a:p>
          <a:p>
            <a:pPr algn="just"/>
            <a:r>
              <a:rPr lang="en-US" b="1" i="0" dirty="0">
                <a:solidFill>
                  <a:srgbClr val="333333"/>
                </a:solidFill>
                <a:effectLst/>
              </a:rPr>
              <a:t>Gates</a:t>
            </a:r>
            <a:r>
              <a:rPr lang="en-US" b="0" i="0" dirty="0">
                <a:solidFill>
                  <a:srgbClr val="333333"/>
                </a:solidFill>
                <a:effectLst/>
              </a:rPr>
              <a:t> are composed by a </a:t>
            </a:r>
            <a:r>
              <a:rPr lang="en-US" b="1" i="0" dirty="0">
                <a:solidFill>
                  <a:srgbClr val="333333"/>
                </a:solidFill>
                <a:effectLst/>
              </a:rPr>
              <a:t>sigmoid neural net</a:t>
            </a:r>
            <a:r>
              <a:rPr lang="en-US" b="0" i="0" dirty="0">
                <a:solidFill>
                  <a:srgbClr val="333333"/>
                </a:solidFill>
                <a:effectLst/>
              </a:rPr>
              <a:t> layer and a </a:t>
            </a:r>
            <a:r>
              <a:rPr lang="en-US" b="1" i="0" dirty="0">
                <a:solidFill>
                  <a:srgbClr val="333333"/>
                </a:solidFill>
                <a:effectLst/>
              </a:rPr>
              <a:t>pointwise</a:t>
            </a:r>
            <a:r>
              <a:rPr lang="en-US" b="0" i="0" dirty="0">
                <a:solidFill>
                  <a:srgbClr val="333333"/>
                </a:solidFill>
                <a:effectLst/>
              </a:rPr>
              <a:t> </a:t>
            </a:r>
            <a:r>
              <a:rPr lang="en-US" b="1" i="0" dirty="0">
                <a:solidFill>
                  <a:srgbClr val="333333"/>
                </a:solidFill>
                <a:effectLst/>
              </a:rPr>
              <a:t>multiplication</a:t>
            </a:r>
            <a:r>
              <a:rPr lang="en-US" b="0" i="0" dirty="0">
                <a:solidFill>
                  <a:srgbClr val="333333"/>
                </a:solidFill>
                <a:effectLst/>
              </a:rPr>
              <a:t> operation</a:t>
            </a:r>
          </a:p>
          <a:p>
            <a:pPr lvl="1" algn="just"/>
            <a:r>
              <a:rPr lang="en-US" b="0" i="0" dirty="0">
                <a:solidFill>
                  <a:srgbClr val="333333"/>
                </a:solidFill>
                <a:effectLst/>
              </a:rPr>
              <a:t>The sigmoid layer outputs numbers between zero and one, describing how much of each component should be let through</a:t>
            </a:r>
            <a:endParaRPr lang="en-US" dirty="0">
              <a:solidFill>
                <a:srgbClr val="333333"/>
              </a:solidFill>
            </a:endParaRPr>
          </a:p>
          <a:p>
            <a:endParaRPr lang="en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E85A5B-0A4D-4D81-B271-52FDEC0BB8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45" t="-915" r="5780" b="16880"/>
          <a:stretch/>
        </p:blipFill>
        <p:spPr>
          <a:xfrm>
            <a:off x="7173363" y="1535449"/>
            <a:ext cx="4516612" cy="24159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DABFD48-E092-4B0F-9778-6CB4521FAC7B}"/>
              </a:ext>
            </a:extLst>
          </p:cNvPr>
          <p:cNvSpPr/>
          <p:nvPr/>
        </p:nvSpPr>
        <p:spPr>
          <a:xfrm>
            <a:off x="7173363" y="2070847"/>
            <a:ext cx="4534543" cy="1880569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E29084-E68F-4A6B-9E67-5CD66CF3F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8970" y="4032715"/>
            <a:ext cx="1190625" cy="15716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DBA922-C78B-4D56-B948-01C9C11D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13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82C8BF-EEFB-4D04-B157-F04AFF3CD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Introduction to Deep Learning // Angelo Ziletti, PhD // January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2DC208-5D29-4270-9FBB-03583DCDF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LSTM: remembering what is important through memory cell and gates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94FFA1-BCAC-4C75-986A-BFDD870EEA03}"/>
              </a:ext>
            </a:extLst>
          </p:cNvPr>
          <p:cNvSpPr txBox="1"/>
          <p:nvPr/>
        </p:nvSpPr>
        <p:spPr>
          <a:xfrm>
            <a:off x="355101" y="6116137"/>
            <a:ext cx="11029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From d2l.ai (</a:t>
            </a:r>
            <a:r>
              <a:rPr lang="en-US" sz="1400" dirty="0">
                <a:hlinkClick r:id="rId2"/>
              </a:rPr>
              <a:t>https://d2l.ai/chapter_recurrent-neural-networks/rnn.html</a:t>
            </a:r>
            <a:r>
              <a:rPr lang="en-US" sz="1400" dirty="0"/>
              <a:t>)</a:t>
            </a:r>
            <a:endParaRPr lang="en-DE" sz="1400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9A9D7A3-07A1-4F6E-B1BA-9EBE3942E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697044"/>
            <a:ext cx="5864432" cy="3932791"/>
          </a:xfrm>
        </p:spPr>
        <p:txBody>
          <a:bodyPr/>
          <a:lstStyle/>
          <a:p>
            <a:pPr algn="just"/>
            <a:r>
              <a:rPr lang="en-US" dirty="0"/>
              <a:t>Different gates </a:t>
            </a:r>
            <a:r>
              <a:rPr lang="en-US" b="0" i="0" dirty="0">
                <a:effectLst/>
              </a:rPr>
              <a:t>control the memory cell</a:t>
            </a:r>
          </a:p>
          <a:p>
            <a:pPr lvl="1" algn="just"/>
            <a:r>
              <a:rPr lang="en-US" b="1" dirty="0"/>
              <a:t>Forget gate</a:t>
            </a:r>
            <a:r>
              <a:rPr lang="en-US" dirty="0"/>
              <a:t>: </a:t>
            </a:r>
            <a:r>
              <a:rPr lang="en-US" b="0" i="0" dirty="0">
                <a:effectLst/>
              </a:rPr>
              <a:t>mechanism to reset the content of the cell</a:t>
            </a:r>
          </a:p>
          <a:p>
            <a:pPr lvl="1" algn="just"/>
            <a:r>
              <a:rPr lang="en-US" b="1" dirty="0"/>
              <a:t>Input gate</a:t>
            </a:r>
            <a:r>
              <a:rPr lang="en-US" dirty="0"/>
              <a:t>: decides when to read data into the cell. </a:t>
            </a:r>
          </a:p>
          <a:p>
            <a:pPr lvl="1" algn="just"/>
            <a:r>
              <a:rPr lang="en-US" b="1" dirty="0"/>
              <a:t>Output gate</a:t>
            </a:r>
            <a:r>
              <a:rPr lang="en-US" dirty="0"/>
              <a:t>: reads out the entries from the cell</a:t>
            </a:r>
          </a:p>
          <a:p>
            <a:pPr marL="324000" lvl="1" indent="0" algn="just">
              <a:buNone/>
            </a:pPr>
            <a:endParaRPr lang="en-US" b="0" i="0" dirty="0">
              <a:effectLst/>
            </a:endParaRPr>
          </a:p>
          <a:p>
            <a:pPr algn="just"/>
            <a:r>
              <a:rPr lang="en-US" b="0" i="0" dirty="0">
                <a:effectLst/>
              </a:rPr>
              <a:t>Motivation: to be able to </a:t>
            </a:r>
            <a:r>
              <a:rPr lang="en-US" b="1" i="0" dirty="0">
                <a:effectLst/>
              </a:rPr>
              <a:t>decide</a:t>
            </a:r>
            <a:r>
              <a:rPr lang="en-US" b="0" i="0" dirty="0">
                <a:effectLst/>
              </a:rPr>
              <a:t> </a:t>
            </a:r>
            <a:r>
              <a:rPr lang="en-US" b="1" i="0" dirty="0">
                <a:effectLst/>
              </a:rPr>
              <a:t>when to remember</a:t>
            </a:r>
            <a:r>
              <a:rPr lang="en-US" b="0" i="0" dirty="0">
                <a:effectLst/>
              </a:rPr>
              <a:t> and </a:t>
            </a:r>
            <a:r>
              <a:rPr lang="en-US" b="1" i="0" dirty="0">
                <a:effectLst/>
              </a:rPr>
              <a:t>when to ignore </a:t>
            </a:r>
            <a:r>
              <a:rPr lang="en-US" b="0" i="0" dirty="0">
                <a:effectLst/>
              </a:rPr>
              <a:t>inputs in the hidden state via a dedicated mechanism</a:t>
            </a:r>
            <a:endParaRPr lang="en-DE" dirty="0"/>
          </a:p>
          <a:p>
            <a:pPr algn="just"/>
            <a:r>
              <a:rPr lang="en-US" dirty="0"/>
              <a:t>Implements the main idea (discussed before) for sequence learning:  build-in mechanisms in to </a:t>
            </a:r>
            <a:r>
              <a:rPr lang="en-US" b="1" dirty="0"/>
              <a:t>remember only relevant observations </a:t>
            </a:r>
          </a:p>
          <a:p>
            <a:pPr algn="just"/>
            <a:endParaRPr lang="en-US" b="0" i="0" dirty="0">
              <a:effectLst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31E5B2-090F-486E-88EA-EC525AD306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83" r="1654"/>
          <a:stretch/>
        </p:blipFill>
        <p:spPr>
          <a:xfrm>
            <a:off x="6468540" y="1540583"/>
            <a:ext cx="5294667" cy="28879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1389F7A-5306-4556-BD11-A4334422D66A}"/>
                  </a:ext>
                </a:extLst>
              </p14:cNvPr>
              <p14:cNvContentPartPr/>
              <p14:nvPr/>
            </p14:nvContentPartPr>
            <p14:xfrm>
              <a:off x="7765398" y="2473384"/>
              <a:ext cx="886680" cy="789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1389F7A-5306-4556-BD11-A4334422D66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56758" y="2464384"/>
                <a:ext cx="904320" cy="80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9BC7156-F035-47A9-8622-82C72B69282F}"/>
                  </a:ext>
                </a:extLst>
              </p14:cNvPr>
              <p14:cNvContentPartPr/>
              <p14:nvPr/>
            </p14:nvContentPartPr>
            <p14:xfrm>
              <a:off x="8534718" y="2383744"/>
              <a:ext cx="794160" cy="925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9BC7156-F035-47A9-8622-82C72B69282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26078" y="2375104"/>
                <a:ext cx="811800" cy="9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E513A6B-91C6-4261-8EA5-C723D2806AB4}"/>
                  </a:ext>
                </a:extLst>
              </p14:cNvPr>
              <p14:cNvContentPartPr/>
              <p14:nvPr/>
            </p14:nvContentPartPr>
            <p14:xfrm>
              <a:off x="10069038" y="2515864"/>
              <a:ext cx="765000" cy="7290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E513A6B-91C6-4261-8EA5-C723D2806AB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060398" y="2506864"/>
                <a:ext cx="782640" cy="7466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583BD5-CFD0-459B-B014-3F388A220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4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592D42-E518-463A-AD85-D68153890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Introduction to Deep Learning // Angelo Ziletti, PhD // January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0E5A6D-1C7F-4D52-8992-FF0843261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gate, forget gate, output gate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945B466-16C8-4E52-A8DC-4AA9DF253C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3" y="1402200"/>
                <a:ext cx="7155348" cy="4456600"/>
              </a:xfrm>
            </p:spPr>
            <p:txBody>
              <a:bodyPr/>
              <a:lstStyle/>
              <a:p>
                <a:r>
                  <a:rPr lang="en-US" b="0" i="0" dirty="0">
                    <a:solidFill>
                      <a:schemeClr val="tx1"/>
                    </a:solidFill>
                    <a:effectLst/>
                  </a:rPr>
                  <a:t>Data feeding into the LSTM gates are </a:t>
                </a:r>
              </a:p>
              <a:p>
                <a:pPr lvl="1"/>
                <a:r>
                  <a:rPr lang="en-US" b="0" i="0" dirty="0">
                    <a:solidFill>
                      <a:schemeClr val="tx1"/>
                    </a:solidFill>
                    <a:effectLst/>
                  </a:rPr>
                  <a:t>input at the current time step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b="0" i="0" dirty="0">
                  <a:solidFill>
                    <a:schemeClr val="tx1"/>
                  </a:solidFill>
                  <a:effectLst/>
                </a:endParaRPr>
              </a:p>
              <a:p>
                <a:pPr lvl="1"/>
                <a:r>
                  <a:rPr lang="en-US" b="0" i="0" dirty="0">
                    <a:solidFill>
                      <a:schemeClr val="tx1"/>
                    </a:solidFill>
                    <a:effectLst/>
                  </a:rPr>
                  <a:t>hidden state of the previous time step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b="0" i="0" dirty="0">
                  <a:solidFill>
                    <a:schemeClr val="tx1"/>
                  </a:solidFill>
                  <a:effectLst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Data </a:t>
                </a:r>
                <a:r>
                  <a:rPr lang="en-US" b="0" i="0" dirty="0">
                    <a:solidFill>
                      <a:schemeClr val="tx1"/>
                    </a:solidFill>
                    <a:effectLst/>
                  </a:rPr>
                  <a:t>processed by </a:t>
                </a:r>
                <a:r>
                  <a:rPr lang="en-US" b="1" i="0" dirty="0">
                    <a:solidFill>
                      <a:schemeClr val="tx1"/>
                    </a:solidFill>
                    <a:effectLst/>
                  </a:rPr>
                  <a:t>three fully-connected layers </a:t>
                </a:r>
                <a:r>
                  <a:rPr lang="en-US" b="0" i="0" dirty="0">
                    <a:solidFill>
                      <a:schemeClr val="tx1"/>
                    </a:solidFill>
                    <a:effectLst/>
                  </a:rPr>
                  <a:t>with a </a:t>
                </a:r>
                <a:r>
                  <a:rPr lang="en-US" b="1" i="0" dirty="0">
                    <a:solidFill>
                      <a:schemeClr val="tx1"/>
                    </a:solidFill>
                    <a:effectLst/>
                  </a:rPr>
                  <a:t>sigmoid</a:t>
                </a:r>
                <a:r>
                  <a:rPr lang="en-US" b="0" i="0" dirty="0"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lang="en-US" b="1" i="0" dirty="0">
                    <a:solidFill>
                      <a:schemeClr val="tx1"/>
                    </a:solidFill>
                    <a:effectLst/>
                  </a:rPr>
                  <a:t>activation</a:t>
                </a:r>
                <a:r>
                  <a:rPr lang="en-US" b="0" i="0" dirty="0">
                    <a:solidFill>
                      <a:schemeClr val="tx1"/>
                    </a:solidFill>
                    <a:effectLst/>
                  </a:rPr>
                  <a:t> function to compute the values of the input, forget and output gates: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𝑖𝑥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+</a:t>
                </a:r>
                <a:r>
                  <a:rPr lang="en-DE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𝑖h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𝑓𝑥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+</a:t>
                </a:r>
                <a:r>
                  <a:rPr lang="en-DE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𝑓h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𝑜𝑥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+</a:t>
                </a:r>
                <a:r>
                  <a:rPr lang="en-DE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𝑜h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324000" lvl="1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𝑖𝑥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𝑓h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𝑜h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are weight parameters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are bias parameters</a:t>
                </a:r>
              </a:p>
              <a:p>
                <a:r>
                  <a:rPr lang="en-US" b="0" i="0" dirty="0">
                    <a:solidFill>
                      <a:schemeClr val="tx1"/>
                    </a:solidFill>
                    <a:effectLst/>
                  </a:rPr>
                  <a:t> As a result of the sigmoid activation, values of the three gates are in the range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945B466-16C8-4E52-A8DC-4AA9DF253C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3" y="1402200"/>
                <a:ext cx="7155348" cy="4456600"/>
              </a:xfrm>
              <a:blipFill>
                <a:blip r:embed="rId2"/>
                <a:stretch>
                  <a:fillRect l="-341" t="-684" r="-1448" b="-328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BDE05E7-5D84-4105-8DE7-B9E3B62A2EF5}"/>
              </a:ext>
            </a:extLst>
          </p:cNvPr>
          <p:cNvSpPr txBox="1"/>
          <p:nvPr/>
        </p:nvSpPr>
        <p:spPr>
          <a:xfrm>
            <a:off x="355101" y="6116137"/>
            <a:ext cx="11029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From d2l.ai (</a:t>
            </a:r>
            <a:r>
              <a:rPr lang="en-US" sz="1400" dirty="0">
                <a:hlinkClick r:id="rId3"/>
              </a:rPr>
              <a:t>https://d2l.ai/chapter_recurrent-neural-networks/rnn.html</a:t>
            </a:r>
            <a:r>
              <a:rPr lang="en-US" sz="1400" dirty="0"/>
              <a:t>)</a:t>
            </a:r>
            <a:endParaRPr lang="en-DE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F5DF88-BFCA-4DF9-92BF-915C88967F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14" r="2452"/>
          <a:stretch/>
        </p:blipFill>
        <p:spPr>
          <a:xfrm>
            <a:off x="7422777" y="1402200"/>
            <a:ext cx="4358360" cy="297339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6E6E96-C50C-46AD-91FF-84CAC26F0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73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592D42-E518-463A-AD85-D68153890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Introduction to Deep Learning // Angelo Ziletti, PhD // January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0E5A6D-1C7F-4D52-8992-FF0843261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memory cell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945B466-16C8-4E52-A8DC-4AA9DF253C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1402200"/>
                <a:ext cx="7182243" cy="4456600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We </a:t>
                </a:r>
                <a:r>
                  <a:rPr kumimoji="0" lang="en-DE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introduce the </a:t>
                </a:r>
                <a:r>
                  <a:rPr kumimoji="0" lang="en-DE" altLang="en-DE" b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candidate</a:t>
                </a:r>
                <a:r>
                  <a:rPr kumimoji="0" lang="en-DE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 memory cell </a:t>
                </a:r>
                <a:endParaRPr lang="en-US" altLang="en-DE" dirty="0">
                  <a:solidFill>
                    <a:schemeClr val="tx1"/>
                  </a:solidFill>
                </a:endParaRPr>
              </a:p>
              <a:p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It builds the candidate update for the memory cell</a:t>
                </a:r>
              </a:p>
              <a:p>
                <a:endParaRPr kumimoji="0" lang="en-US" altLang="en-DE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r>
                  <a:rPr lang="en-US" altLang="en-DE" dirty="0">
                    <a:solidFill>
                      <a:schemeClr val="tx1"/>
                    </a:solidFill>
                  </a:rPr>
                  <a:t>It is a fully-connected layer (like the </a:t>
                </a:r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other gates),</a:t>
                </a:r>
                <a:r>
                  <a:rPr kumimoji="0" lang="en-US" altLang="en-DE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DE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but using a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DE" altLang="en-DE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tanh</m:t>
                    </m:r>
                    <m:r>
                      <a:rPr kumimoji="0" lang="en-DE" altLang="en-DE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kumimoji="0" lang="en-DE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function</a:t>
                </a:r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instead: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DE" altLang="en-DE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0" lang="en-DE" altLang="en-DE" b="1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0" lang="en-DE" altLang="en-DE" b="1" i="0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𝐜</m:t>
                              </m:r>
                            </m:e>
                          </m:acc>
                        </m:e>
                        <m:sub>
                          <m:r>
                            <a:rPr kumimoji="0" lang="en-DE" altLang="en-DE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0" lang="en-DE" altLang="en-DE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0" lang="en-DE" altLang="en-DE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DE" altLang="en-DE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kumimoji="0" lang="en-DE" altLang="en-DE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dirty="0">
                                  <a:solidFill>
                                    <a:schemeClr val="tx1"/>
                                  </a:solidFill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DE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kumimoji="0" lang="en-DE" altLang="en-DE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𝑐𝑥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𝑐h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are weight parameters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a bias parameter</a:t>
                </a:r>
                <a:endParaRPr kumimoji="0" lang="en-US" altLang="en-DE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endParaRPr lang="en-US" altLang="en-DE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altLang="en-D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DE" altLang="en-DE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DE" altLang="en-DE" b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𝐜</m:t>
                            </m:r>
                          </m:e>
                        </m:acc>
                      </m:e>
                      <m:sub>
                        <m:r>
                          <a:rPr lang="en-DE" altLang="en-D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DE" altLang="en-DE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is in the</a:t>
                </a:r>
                <a:r>
                  <a:rPr kumimoji="0" lang="en-DE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range for </a:t>
                </a:r>
                <a14:m>
                  <m:oMath xmlns:m="http://schemas.openxmlformats.org/officeDocument/2006/math">
                    <m:r>
                      <a:rPr kumimoji="0" lang="en-DE" altLang="en-DE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(−1,1</m:t>
                    </m:r>
                    <m:r>
                      <a:rPr kumimoji="0" lang="en-US" altLang="en-DE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DE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as the activation function. </a:t>
                </a:r>
                <a:endParaRPr kumimoji="0" lang="en-US" altLang="en-DE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945B466-16C8-4E52-A8DC-4AA9DF253C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402200"/>
                <a:ext cx="7182243" cy="4456600"/>
              </a:xfrm>
              <a:blipFill>
                <a:blip r:embed="rId2"/>
                <a:stretch>
                  <a:fillRect l="-679" t="-68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E58F986-2ABE-4D8F-8799-114C4327B655}"/>
              </a:ext>
            </a:extLst>
          </p:cNvPr>
          <p:cNvSpPr txBox="1"/>
          <p:nvPr/>
        </p:nvSpPr>
        <p:spPr>
          <a:xfrm>
            <a:off x="355101" y="6116137"/>
            <a:ext cx="11029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From d2l.ai (</a:t>
            </a:r>
            <a:r>
              <a:rPr lang="en-US" sz="1400" dirty="0">
                <a:hlinkClick r:id="rId3"/>
              </a:rPr>
              <a:t>https://d2l.ai/chapter_recurrent-neural-networks/rnn.html</a:t>
            </a:r>
            <a:r>
              <a:rPr lang="en-US" sz="1400" dirty="0"/>
              <a:t>)</a:t>
            </a:r>
            <a:endParaRPr lang="en-DE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19E65E-B2A0-41A8-AC98-1B928820D2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2" r="3618"/>
          <a:stretch/>
        </p:blipFill>
        <p:spPr>
          <a:xfrm>
            <a:off x="7593107" y="1402199"/>
            <a:ext cx="4017702" cy="28012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88236A2-6104-4C43-B0BB-82F0F77621C5}"/>
                  </a:ext>
                </a:extLst>
              </p14:cNvPr>
              <p14:cNvContentPartPr/>
              <p14:nvPr/>
            </p14:nvContentPartPr>
            <p14:xfrm>
              <a:off x="10032318" y="1681744"/>
              <a:ext cx="771120" cy="15109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88236A2-6104-4C43-B0BB-82F0F77621C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3678" y="1672744"/>
                <a:ext cx="788760" cy="15285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AF1A14-9364-4C4D-BD75-F9BF2436E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25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5BB683-6B7C-4760-8F50-F8DDF7852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Introduction to Deep Learning // Angelo Ziletti, PhD // January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40E008-6533-4DCB-A22E-EADC992AD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cell update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4B24F7A-E022-4099-8E80-B31171D698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3" y="1402200"/>
                <a:ext cx="6592170" cy="3474600"/>
              </a:xfrm>
            </p:spPr>
            <p:txBody>
              <a:bodyPr/>
              <a:lstStyle/>
              <a:p>
                <a:r>
                  <a:rPr lang="en-US" dirty="0"/>
                  <a:t>We need a </a:t>
                </a:r>
                <a:r>
                  <a:rPr lang="en-US" b="1" dirty="0"/>
                  <a:t>mechanism</a:t>
                </a:r>
                <a:r>
                  <a:rPr lang="en-US" dirty="0"/>
                  <a:t> to </a:t>
                </a:r>
                <a:r>
                  <a:rPr lang="en-US" b="1" dirty="0"/>
                  <a:t>govern</a:t>
                </a:r>
                <a:r>
                  <a:rPr lang="en-US" dirty="0"/>
                  <a:t> </a:t>
                </a:r>
                <a:r>
                  <a:rPr lang="en-US" b="1" dirty="0"/>
                  <a:t>input</a:t>
                </a:r>
                <a:r>
                  <a:rPr lang="en-US" dirty="0"/>
                  <a:t> and </a:t>
                </a:r>
                <a:r>
                  <a:rPr lang="en-US" b="1" dirty="0"/>
                  <a:t>forgetting</a:t>
                </a:r>
                <a:endParaRPr lang="en-US" dirty="0"/>
              </a:p>
              <a:p>
                <a:r>
                  <a:rPr lang="en-US" dirty="0"/>
                  <a:t>Two gates for this:</a:t>
                </a:r>
              </a:p>
              <a:p>
                <a:pPr lvl="1"/>
                <a:r>
                  <a:rPr lang="en-US" dirty="0"/>
                  <a:t>Input gate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: decides how much we take data into account via the candidate cell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altLang="en-D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DE" altLang="en-DE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DE" altLang="en-DE" b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𝐜</m:t>
                            </m:r>
                          </m:e>
                        </m:acc>
                      </m:e>
                      <m:sub>
                        <m:r>
                          <a:rPr lang="en-DE" altLang="en-D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Forget gate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: decides how much of the old memory cell content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we keep</a:t>
                </a:r>
              </a:p>
              <a:p>
                <a:r>
                  <a:rPr lang="en-US" dirty="0"/>
                  <a:t>Update equation for the memory cell: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DE" altLang="en-DE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DE" altLang="en-DE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DE" altLang="en-DE" b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𝐜</m:t>
                              </m:r>
                            </m:e>
                          </m:acc>
                        </m:e>
                        <m:sub>
                          <m:r>
                            <a:rPr lang="en-DE" altLang="en-DE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nor/>
                        </m:rPr>
                        <a:rPr lang="en-US" dirty="0"/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⊙</m:t>
                    </m:r>
                  </m:oMath>
                </a14:m>
                <a:r>
                  <a:rPr lang="en-US" dirty="0"/>
                  <a:t> indicates elementwise multiplication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4B24F7A-E022-4099-8E80-B31171D698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3" y="1402200"/>
                <a:ext cx="6592170" cy="3474600"/>
              </a:xfrm>
              <a:blipFill>
                <a:blip r:embed="rId2"/>
                <a:stretch>
                  <a:fillRect l="-739" t="-8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5ED4723-BEB8-4897-8A26-9FB60E60DF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6" r="3917"/>
          <a:stretch/>
        </p:blipFill>
        <p:spPr>
          <a:xfrm>
            <a:off x="6813176" y="1500876"/>
            <a:ext cx="4948518" cy="2708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C8619E-2AC8-47C2-AE41-BEF164D2FFD1}"/>
              </a:ext>
            </a:extLst>
          </p:cNvPr>
          <p:cNvSpPr txBox="1"/>
          <p:nvPr/>
        </p:nvSpPr>
        <p:spPr>
          <a:xfrm>
            <a:off x="355101" y="6116137"/>
            <a:ext cx="11029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From d2l.ai (</a:t>
            </a:r>
            <a:r>
              <a:rPr lang="en-US" sz="1400" dirty="0">
                <a:hlinkClick r:id="rId4"/>
              </a:rPr>
              <a:t>https://d2l.ai/chapter_recurrent-neural-networks/rnn.html</a:t>
            </a:r>
            <a:r>
              <a:rPr lang="en-US" sz="1400" dirty="0"/>
              <a:t>)</a:t>
            </a:r>
            <a:endParaRPr lang="en-DE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8248A734-04D6-4754-AA72-F1DECD4AAC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1192" y="4884963"/>
                <a:ext cx="11029614" cy="1270882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DE" altLang="en-DE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DE" altLang="en-DE" dirty="0">
                    <a:solidFill>
                      <a:schemeClr val="tx1"/>
                    </a:solidFill>
                  </a:rPr>
                  <a:t> gate is always approximately </a:t>
                </a:r>
                <a14:m>
                  <m:oMath xmlns:m="http://schemas.openxmlformats.org/officeDocument/2006/math">
                    <m:r>
                      <a:rPr lang="en-DE" altLang="en-DE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DE" altLang="en-DE" dirty="0">
                    <a:solidFill>
                      <a:schemeClr val="tx1"/>
                    </a:solidFill>
                  </a:rPr>
                  <a:t> and the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altLang="en-DE" dirty="0">
                    <a:solidFill>
                      <a:schemeClr val="tx1"/>
                    </a:solidFill>
                  </a:rPr>
                  <a:t>is always approximately </a:t>
                </a:r>
                <a14:m>
                  <m:oMath xmlns:m="http://schemas.openxmlformats.org/officeDocument/2006/math">
                    <m:r>
                      <a:rPr lang="en-DE" altLang="en-DE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DE" altLang="en-DE" dirty="0">
                    <a:solidFill>
                      <a:schemeClr val="tx1"/>
                    </a:solidFill>
                  </a:rPr>
                  <a:t>, the past memory cells 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altLang="en-DE" dirty="0">
                    <a:solidFill>
                      <a:schemeClr val="tx1"/>
                    </a:solidFill>
                  </a:rPr>
                  <a:t>will be saved over time and passed to the current time step</a:t>
                </a:r>
                <a:r>
                  <a:rPr lang="en-US" altLang="en-DE" dirty="0">
                    <a:solidFill>
                      <a:schemeClr val="tx1"/>
                    </a:solidFill>
                  </a:rPr>
                  <a:t> (no reliance on gradients)</a:t>
                </a:r>
                <a:r>
                  <a:rPr lang="en-DE" altLang="en-DE" dirty="0">
                    <a:solidFill>
                      <a:schemeClr val="tx1"/>
                    </a:solidFill>
                  </a:rPr>
                  <a:t> </a:t>
                </a:r>
                <a:endParaRPr lang="en-US" altLang="en-DE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DE" altLang="en-DE" b="1" dirty="0">
                    <a:solidFill>
                      <a:schemeClr val="tx1"/>
                    </a:solidFill>
                  </a:rPr>
                  <a:t>alleviates</a:t>
                </a:r>
                <a:r>
                  <a:rPr lang="en-DE" altLang="en-DE" dirty="0">
                    <a:solidFill>
                      <a:schemeClr val="tx1"/>
                    </a:solidFill>
                  </a:rPr>
                  <a:t> the </a:t>
                </a:r>
                <a:r>
                  <a:rPr lang="en-DE" altLang="en-DE" b="1" dirty="0">
                    <a:solidFill>
                      <a:schemeClr val="tx1"/>
                    </a:solidFill>
                  </a:rPr>
                  <a:t>vanishing gradient problem </a:t>
                </a:r>
                <a:r>
                  <a:rPr lang="en-DE" altLang="en-DE" dirty="0">
                    <a:solidFill>
                      <a:schemeClr val="tx1"/>
                    </a:solidFill>
                  </a:rPr>
                  <a:t>and to better </a:t>
                </a:r>
                <a:r>
                  <a:rPr lang="en-DE" altLang="en-DE" b="1" dirty="0">
                    <a:solidFill>
                      <a:schemeClr val="tx1"/>
                    </a:solidFill>
                  </a:rPr>
                  <a:t>capture</a:t>
                </a:r>
                <a:r>
                  <a:rPr lang="en-DE" altLang="en-DE" dirty="0">
                    <a:solidFill>
                      <a:schemeClr val="tx1"/>
                    </a:solidFill>
                  </a:rPr>
                  <a:t> </a:t>
                </a:r>
                <a:r>
                  <a:rPr lang="en-DE" altLang="en-DE" b="1" dirty="0">
                    <a:solidFill>
                      <a:schemeClr val="tx1"/>
                    </a:solidFill>
                  </a:rPr>
                  <a:t>long range dependencies </a:t>
                </a:r>
                <a:r>
                  <a:rPr lang="en-DE" altLang="en-DE" dirty="0">
                    <a:solidFill>
                      <a:schemeClr val="tx1"/>
                    </a:solidFill>
                  </a:rPr>
                  <a:t>within sequences</a:t>
                </a:r>
                <a:endParaRPr lang="en-DE" altLang="en-DE" sz="2600" dirty="0">
                  <a:solidFill>
                    <a:schemeClr val="tx1"/>
                  </a:solidFill>
                </a:endParaRPr>
              </a:p>
              <a:p>
                <a:pPr marL="0" indent="0">
                  <a:buFont typeface="Wingdings 2" panose="05020102010507070707" pitchFamily="18" charset="2"/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8248A734-04D6-4754-AA72-F1DECD4AA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2" y="4884963"/>
                <a:ext cx="11029614" cy="1270882"/>
              </a:xfrm>
              <a:prstGeom prst="rect">
                <a:avLst/>
              </a:prstGeom>
              <a:blipFill>
                <a:blip r:embed="rId5"/>
                <a:stretch>
                  <a:fillRect l="-221" t="-47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F477D53-5244-42FD-B56D-8865D662CCC5}"/>
                  </a:ext>
                </a:extLst>
              </p14:cNvPr>
              <p14:cNvContentPartPr/>
              <p14:nvPr/>
            </p14:nvContentPartPr>
            <p14:xfrm>
              <a:off x="8331318" y="1554664"/>
              <a:ext cx="1996920" cy="1080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F477D53-5244-42FD-B56D-8865D662CC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22318" y="1546024"/>
                <a:ext cx="2014560" cy="10983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35F668-DECC-4F0E-89CA-315B2044A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13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DCECEF-4C6A-4DAA-88DC-AD7863221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Introduction to Deep Learning // Angelo Ziletti, PhD // January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E00E08-44E3-48A2-8A73-0D6CF874A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651"/>
          </a:xfrm>
        </p:spPr>
        <p:txBody>
          <a:bodyPr anchor="b">
            <a:normAutofit/>
          </a:bodyPr>
          <a:lstStyle/>
          <a:p>
            <a:r>
              <a:rPr lang="en-US" dirty="0"/>
              <a:t>Hidden state update</a:t>
            </a:r>
            <a:endParaRPr lang="en-DE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2BEF158-CB36-4424-982E-B16E7FD6F7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6" r="2164"/>
          <a:stretch/>
        </p:blipFill>
        <p:spPr>
          <a:xfrm>
            <a:off x="6633883" y="1402200"/>
            <a:ext cx="5111395" cy="2847071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73F92155-C02A-4920-A025-93CA3ADF5E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3" y="1402200"/>
                <a:ext cx="5980972" cy="3048502"/>
              </a:xfrm>
            </p:spPr>
            <p:txBody>
              <a:bodyPr/>
              <a:lstStyle/>
              <a:p>
                <a:r>
                  <a:rPr lang="en-US" dirty="0"/>
                  <a:t>We need compute the update of the hidden state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In LSTM, the hidden state is simply a gated version of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tanh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dirty="0"/>
                  <a:t> memory cell</a:t>
                </a:r>
              </a:p>
              <a:p>
                <a:r>
                  <a:rPr lang="en-US" dirty="0"/>
                  <a:t>Output gate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: decides how much data will be copied from the memory cell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altLang="en-D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DE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DE" altLang="en-D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to the hidden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altLang="en-D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DE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DE" altLang="en-D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Update equation for hidden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⊙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⊙</m:t>
                    </m:r>
                  </m:oMath>
                </a14:m>
                <a:r>
                  <a:rPr lang="en-US" dirty="0"/>
                  <a:t> indicates elementwise multiplication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73F92155-C02A-4920-A025-93CA3ADF5E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3" y="1402200"/>
                <a:ext cx="5980972" cy="3048502"/>
              </a:xfrm>
              <a:blipFill>
                <a:blip r:embed="rId3"/>
                <a:stretch>
                  <a:fillRect l="-815" t="-1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4C44E79-9C4E-4B7E-97E9-F0484FF73EA3}"/>
                  </a:ext>
                </a:extLst>
              </p14:cNvPr>
              <p14:cNvContentPartPr/>
              <p14:nvPr/>
            </p14:nvContentPartPr>
            <p14:xfrm>
              <a:off x="10046358" y="1665544"/>
              <a:ext cx="1016280" cy="1652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4C44E79-9C4E-4B7E-97E9-F0484FF73E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37718" y="1656904"/>
                <a:ext cx="1033920" cy="167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4">
                <a:extLst>
                  <a:ext uri="{FF2B5EF4-FFF2-40B4-BE49-F238E27FC236}">
                    <a16:creationId xmlns:a16="http://schemas.microsoft.com/office/drawing/2014/main" id="{FCF2149D-E351-44EE-9A9C-F99C3AF6FD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5837" y="4892673"/>
                <a:ext cx="9465165" cy="887839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approximates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: pass all memory information through to the predictor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approximates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: retain all the information only within the memory cell</a:t>
                </a:r>
              </a:p>
            </p:txBody>
          </p:sp>
        </mc:Choice>
        <mc:Fallback xmlns="">
          <p:sp>
            <p:nvSpPr>
              <p:cNvPr id="11" name="Content Placeholder 4">
                <a:extLst>
                  <a:ext uri="{FF2B5EF4-FFF2-40B4-BE49-F238E27FC236}">
                    <a16:creationId xmlns:a16="http://schemas.microsoft.com/office/drawing/2014/main" id="{FCF2149D-E351-44EE-9A9C-F99C3AF6F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37" y="4892673"/>
                <a:ext cx="9465165" cy="887839"/>
              </a:xfrm>
              <a:prstGeom prst="rect">
                <a:avLst/>
              </a:prstGeom>
              <a:blipFill>
                <a:blip r:embed="rId6"/>
                <a:stretch>
                  <a:fillRect l="-258" t="-413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0C8193-BA70-4F45-B77B-81F90A8F4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54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F31605-B295-45F0-A86F-87FC8767F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Introduction to Deep Learning // Angelo Ziletti, PhD // January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55F611-F706-48AA-B9D2-2FD87F2FA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applications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5DBEB4-6817-4728-A6A6-834B60CB2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LSTM have been tremendously successful in modelling long-term dependencies in sequences </a:t>
            </a:r>
          </a:p>
          <a:p>
            <a:r>
              <a:rPr lang="en-US" dirty="0"/>
              <a:t>Examples of tasks performed with LSTM:</a:t>
            </a:r>
          </a:p>
          <a:p>
            <a:pPr lvl="1"/>
            <a:r>
              <a:rPr lang="en-US" dirty="0"/>
              <a:t>Time-series prediction</a:t>
            </a:r>
          </a:p>
          <a:p>
            <a:pPr lvl="1"/>
            <a:r>
              <a:rPr lang="en-US" dirty="0"/>
              <a:t>Speech recognition</a:t>
            </a:r>
          </a:p>
          <a:p>
            <a:pPr lvl="1"/>
            <a:r>
              <a:rPr lang="en-US" dirty="0"/>
              <a:t>Handwritten recognition</a:t>
            </a:r>
          </a:p>
          <a:p>
            <a:pPr lvl="1"/>
            <a:r>
              <a:rPr lang="en-US" dirty="0"/>
              <a:t>Sentiment classification (does this text has a positive, negative, or neural sentiment?)</a:t>
            </a:r>
          </a:p>
          <a:p>
            <a:pPr lvl="1"/>
            <a:r>
              <a:rPr lang="en-US" dirty="0"/>
              <a:t>Machine translation</a:t>
            </a:r>
          </a:p>
          <a:p>
            <a:pPr lvl="1"/>
            <a:r>
              <a:rPr lang="en-US" dirty="0"/>
              <a:t>Music generation</a:t>
            </a:r>
          </a:p>
          <a:p>
            <a:pPr lvl="1"/>
            <a:r>
              <a:rPr lang="en-US" dirty="0"/>
              <a:t>Robot control</a:t>
            </a:r>
          </a:p>
          <a:p>
            <a:pPr lvl="1"/>
            <a:r>
              <a:rPr lang="en-US" dirty="0"/>
              <a:t>Trajectory prediction in self driving cars</a:t>
            </a:r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40344B-EB49-4A26-9D3A-E93EA5B68E56}"/>
              </a:ext>
            </a:extLst>
          </p:cNvPr>
          <p:cNvSpPr txBox="1"/>
          <p:nvPr/>
        </p:nvSpPr>
        <p:spPr>
          <a:xfrm>
            <a:off x="355101" y="6116137"/>
            <a:ext cx="11029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From Wikipedia (</a:t>
            </a:r>
            <a:r>
              <a:rPr lang="en-US" sz="1400" dirty="0">
                <a:hlinkClick r:id="rId2"/>
              </a:rPr>
              <a:t>https://en.wikipedia.org/wiki/Long_short-term_memory</a:t>
            </a:r>
            <a:r>
              <a:rPr lang="en-US" sz="1400" dirty="0"/>
              <a:t>)</a:t>
            </a:r>
            <a:endParaRPr lang="en-DE"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664357-6A5B-441F-8711-0AC96AE70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22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F31605-B295-45F0-A86F-87FC8767F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Introduction to Deep Learning // Angelo Ziletti, PhD // January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55F611-F706-48AA-B9D2-2FD87F2FA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real-world applications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5DBEB4-6817-4728-A6A6-834B60CB2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LSTM has numerous applications in the </a:t>
            </a:r>
            <a:r>
              <a:rPr lang="en-US" b="1" dirty="0"/>
              <a:t>real world </a:t>
            </a:r>
            <a:r>
              <a:rPr lang="en-US" sz="1800" dirty="0"/>
              <a:t>[*]</a:t>
            </a:r>
            <a:endParaRPr lang="en-US" b="1" dirty="0"/>
          </a:p>
          <a:p>
            <a:pPr lvl="1"/>
            <a:r>
              <a:rPr lang="en-US" b="1" i="0" dirty="0">
                <a:solidFill>
                  <a:srgbClr val="202122"/>
                </a:solidFill>
                <a:effectLst/>
              </a:rPr>
              <a:t>2015:</a:t>
            </a:r>
            <a:r>
              <a:rPr lang="en-US" b="0" i="0" dirty="0">
                <a:solidFill>
                  <a:srgbClr val="202122"/>
                </a:solidFill>
                <a:effectLst/>
              </a:rPr>
              <a:t> 	</a:t>
            </a:r>
          </a:p>
          <a:p>
            <a:pPr lvl="2"/>
            <a:r>
              <a:rPr lang="en-US" b="0" i="0" dirty="0">
                <a:solidFill>
                  <a:schemeClr val="tx1"/>
                </a:solidFill>
                <a:effectLst/>
              </a:rPr>
              <a:t>Google started using an LSTM for speech recognition on Google Voice. According to the official blog post, the new model cut transcription errors by 49%. </a:t>
            </a:r>
          </a:p>
          <a:p>
            <a:pPr lvl="1"/>
            <a:r>
              <a:rPr lang="en-US" b="1" i="0" dirty="0">
                <a:solidFill>
                  <a:schemeClr val="tx1"/>
                </a:solidFill>
                <a:effectLst/>
              </a:rPr>
              <a:t>2016:</a:t>
            </a:r>
            <a:r>
              <a:rPr lang="en-US" b="0" i="0" dirty="0">
                <a:solidFill>
                  <a:schemeClr val="tx1"/>
                </a:solidFill>
                <a:effectLst/>
              </a:rPr>
              <a:t> </a:t>
            </a:r>
          </a:p>
          <a:p>
            <a:pPr lvl="2"/>
            <a:r>
              <a:rPr lang="en-US" b="0" i="0" dirty="0">
                <a:solidFill>
                  <a:schemeClr val="tx1"/>
                </a:solidFill>
                <a:effectLst/>
              </a:rPr>
              <a:t>Google released the </a:t>
            </a:r>
            <a:r>
              <a:rPr lang="en-US" b="0" i="0" u="none" strike="noStrike" dirty="0">
                <a:solidFill>
                  <a:schemeClr val="tx1"/>
                </a:solidFill>
                <a:effectLst/>
              </a:rPr>
              <a:t>Google Neural Machine Translation</a:t>
            </a:r>
            <a:r>
              <a:rPr lang="en-US" b="0" i="0" dirty="0">
                <a:solidFill>
                  <a:schemeClr val="tx1"/>
                </a:solidFill>
                <a:effectLst/>
              </a:rPr>
              <a:t> system for Google Translate which used LSTMs to reduce translation errors by 60%.</a:t>
            </a:r>
            <a:endParaRPr lang="en-US" baseline="30000" dirty="0">
              <a:solidFill>
                <a:schemeClr val="tx1"/>
              </a:solidFill>
            </a:endParaRPr>
          </a:p>
          <a:p>
            <a:pPr lvl="2"/>
            <a:r>
              <a:rPr lang="en-US" b="0" i="0" dirty="0">
                <a:solidFill>
                  <a:schemeClr val="tx1"/>
                </a:solidFill>
                <a:effectLst/>
              </a:rPr>
              <a:t>Apple announced in its </a:t>
            </a:r>
            <a:r>
              <a:rPr lang="en-US" b="0" i="0" u="none" strike="noStrike" dirty="0">
                <a:solidFill>
                  <a:schemeClr val="tx1"/>
                </a:solidFill>
                <a:effectLst/>
              </a:rPr>
              <a:t>Worldwide Developers Conference</a:t>
            </a:r>
            <a:r>
              <a:rPr lang="en-US" b="0" i="0" dirty="0">
                <a:solidFill>
                  <a:schemeClr val="tx1"/>
                </a:solidFill>
                <a:effectLst/>
              </a:rPr>
              <a:t> that it would start using the LSTM for </a:t>
            </a:r>
            <a:r>
              <a:rPr lang="en-US" b="0" i="0" dirty="0" err="1">
                <a:solidFill>
                  <a:schemeClr val="tx1"/>
                </a:solidFill>
                <a:effectLst/>
              </a:rPr>
              <a:t>quicktypein</a:t>
            </a:r>
            <a:r>
              <a:rPr lang="en-US" b="0" i="0" dirty="0">
                <a:solidFill>
                  <a:schemeClr val="tx1"/>
                </a:solidFill>
                <a:effectLst/>
              </a:rPr>
              <a:t> the iPhone and for Siri.</a:t>
            </a:r>
            <a:endParaRPr lang="en-US" baseline="30000" dirty="0">
              <a:solidFill>
                <a:schemeClr val="tx1"/>
              </a:solidFill>
            </a:endParaRPr>
          </a:p>
          <a:p>
            <a:pPr lvl="2"/>
            <a:r>
              <a:rPr lang="en-US" b="0" i="0" dirty="0">
                <a:solidFill>
                  <a:schemeClr val="tx1"/>
                </a:solidFill>
                <a:effectLst/>
              </a:rPr>
              <a:t>Amazon released </a:t>
            </a:r>
            <a:r>
              <a:rPr lang="en-US" b="0" i="0" u="none" strike="noStrike" dirty="0">
                <a:solidFill>
                  <a:schemeClr val="tx1"/>
                </a:solidFill>
                <a:effectLst/>
              </a:rPr>
              <a:t>Polly</a:t>
            </a:r>
            <a:r>
              <a:rPr lang="en-US" b="0" i="0" dirty="0">
                <a:solidFill>
                  <a:schemeClr val="tx1"/>
                </a:solidFill>
                <a:effectLst/>
              </a:rPr>
              <a:t>, which generates the voices behind Alexa, using a bidirectional LSTM for the text-to-speech technology.</a:t>
            </a:r>
          </a:p>
          <a:p>
            <a:pPr lvl="1"/>
            <a:r>
              <a:rPr lang="en-US" b="1" i="0" dirty="0">
                <a:solidFill>
                  <a:schemeClr val="tx1"/>
                </a:solidFill>
                <a:effectLst/>
              </a:rPr>
              <a:t>2017:</a:t>
            </a:r>
            <a:r>
              <a:rPr lang="en-US" b="0" i="0" dirty="0">
                <a:solidFill>
                  <a:schemeClr val="tx1"/>
                </a:solidFill>
                <a:effectLst/>
              </a:rPr>
              <a:t> Facebook performed some 4.5 billion automatic translations every day using long short-term memory networks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r>
              <a:rPr lang="en-US" dirty="0"/>
              <a:t>Currently the new state-of-the-art systems for sequence modellings are </a:t>
            </a:r>
            <a:r>
              <a:rPr lang="en-US" b="1" dirty="0"/>
              <a:t>attention-based</a:t>
            </a:r>
            <a:r>
              <a:rPr lang="en-US" dirty="0"/>
              <a:t> systems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</a:rPr>
              <a:t>Key publication: Vaswani </a:t>
            </a:r>
            <a:r>
              <a:rPr lang="en-US" sz="1400" i="1" dirty="0">
                <a:solidFill>
                  <a:srgbClr val="000000"/>
                </a:solidFill>
              </a:rPr>
              <a:t>et al.</a:t>
            </a:r>
            <a:r>
              <a:rPr lang="en-US" sz="1400" dirty="0">
                <a:solidFill>
                  <a:srgbClr val="000000"/>
                </a:solidFill>
              </a:rPr>
              <a:t>, </a:t>
            </a:r>
            <a:r>
              <a:rPr lang="en-US" sz="1400" i="1" dirty="0">
                <a:solidFill>
                  <a:srgbClr val="000000"/>
                </a:solidFill>
                <a:effectLst/>
              </a:rPr>
              <a:t>Attention Is All You Need</a:t>
            </a:r>
            <a:r>
              <a:rPr lang="en-US" sz="140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1400" i="0" dirty="0" err="1">
                <a:solidFill>
                  <a:srgbClr val="000000"/>
                </a:solidFill>
                <a:effectLst/>
              </a:rPr>
              <a:t>ArXiv</a:t>
            </a:r>
            <a:r>
              <a:rPr lang="en-US" sz="1400" dirty="0">
                <a:solidFill>
                  <a:srgbClr val="000000"/>
                </a:solidFill>
              </a:rPr>
              <a:t>:</a:t>
            </a:r>
            <a:r>
              <a:rPr lang="en-DE" sz="1400" i="0" u="none" strike="noStrike" dirty="0">
                <a:effectLst/>
                <a:hlinkClick r:id="rId2"/>
              </a:rPr>
              <a:t>1706.03762</a:t>
            </a:r>
            <a:r>
              <a:rPr lang="en-DE" sz="1400" i="0" dirty="0">
                <a:solidFill>
                  <a:srgbClr val="000000"/>
                </a:solidFill>
                <a:effectLst/>
              </a:rPr>
              <a:t> </a:t>
            </a:r>
            <a:r>
              <a:rPr lang="en-US" sz="1400" i="0" dirty="0">
                <a:solidFill>
                  <a:srgbClr val="000000"/>
                </a:solidFill>
                <a:effectLst/>
              </a:rPr>
              <a:t>(2017)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40344B-EB49-4A26-9D3A-E93EA5B68E56}"/>
              </a:ext>
            </a:extLst>
          </p:cNvPr>
          <p:cNvSpPr txBox="1"/>
          <p:nvPr/>
        </p:nvSpPr>
        <p:spPr>
          <a:xfrm>
            <a:off x="355101" y="6116137"/>
            <a:ext cx="11029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[*] From Wikipedia (</a:t>
            </a:r>
            <a:r>
              <a:rPr lang="en-US" sz="1400" dirty="0">
                <a:hlinkClick r:id="rId3"/>
              </a:rPr>
              <a:t>https://en.wikipedia.org/wiki/Long_short-term_memory</a:t>
            </a:r>
            <a:r>
              <a:rPr lang="en-US" sz="1400" dirty="0"/>
              <a:t>)</a:t>
            </a:r>
            <a:endParaRPr lang="en-DE"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DED54D-7F0F-4D83-8FF0-F5DA106AA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75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251566-A8C5-4439-84EA-1C614CADE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Introduction to Deep Learning // Angelo Ziletti, PhD // January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68E671-3A29-4517-8847-3D2A32B72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RNN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73A0B0-1E90-4C58-A479-235530F84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402200"/>
            <a:ext cx="7108912" cy="4456600"/>
          </a:xfrm>
        </p:spPr>
        <p:txBody>
          <a:bodyPr/>
          <a:lstStyle/>
          <a:p>
            <a:r>
              <a:rPr lang="en-US" dirty="0"/>
              <a:t>So far, only a single layer architecture, </a:t>
            </a:r>
          </a:p>
          <a:p>
            <a:r>
              <a:rPr lang="en-US" dirty="0"/>
              <a:t>We can however add more layers to make the model more flexible (and powerful)</a:t>
            </a:r>
          </a:p>
          <a:p>
            <a:pPr lvl="1"/>
            <a:r>
              <a:rPr lang="en-US" b="0" i="0" dirty="0">
                <a:effectLst/>
              </a:rPr>
              <a:t>flexible because it allows to extract information at different levels</a:t>
            </a:r>
          </a:p>
          <a:p>
            <a:pPr lvl="1"/>
            <a:r>
              <a:rPr lang="en-US" b="0" i="0" dirty="0">
                <a:effectLst/>
              </a:rPr>
              <a:t>Examples:</a:t>
            </a:r>
          </a:p>
          <a:p>
            <a:pPr lvl="2"/>
            <a:r>
              <a:rPr lang="en-US" b="1" i="0" dirty="0">
                <a:effectLst/>
              </a:rPr>
              <a:t>Financial data</a:t>
            </a:r>
            <a:r>
              <a:rPr lang="en-US" b="0" i="0" dirty="0">
                <a:effectLst/>
              </a:rPr>
              <a:t>: high-level data about financial market conditions (bear or bull market) available lower level: only record shorter-term temporal dynamics.</a:t>
            </a:r>
          </a:p>
          <a:p>
            <a:pPr lvl="2"/>
            <a:r>
              <a:rPr kumimoji="0" lang="en-US" altLang="en-DE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</a:rPr>
              <a:t>Physics</a:t>
            </a:r>
            <a:r>
              <a:rPr kumimoji="0" lang="en-US" altLang="en-DE" u="none" strike="noStrike" cap="none" normalizeH="0" baseline="0" dirty="0">
                <a:ln>
                  <a:noFill/>
                </a:ln>
                <a:solidFill>
                  <a:schemeClr val="tx1"/>
                </a:solidFill>
              </a:rPr>
              <a:t>: high-level data about general behavior described by an effective theory; low-level: deviations from the effective theory due to interactions </a:t>
            </a:r>
            <a:endParaRPr kumimoji="0" lang="en-US" altLang="en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b="1" dirty="0"/>
              <a:t>Deep</a:t>
            </a:r>
            <a:r>
              <a:rPr lang="en-US" dirty="0"/>
              <a:t> simply means </a:t>
            </a:r>
            <a:r>
              <a:rPr lang="en-US" b="1" dirty="0"/>
              <a:t>adding</a:t>
            </a:r>
            <a:r>
              <a:rPr lang="en-US" dirty="0"/>
              <a:t> </a:t>
            </a:r>
            <a:r>
              <a:rPr lang="en-US" b="1" dirty="0"/>
              <a:t>more</a:t>
            </a:r>
            <a:r>
              <a:rPr lang="en-US" dirty="0"/>
              <a:t> </a:t>
            </a:r>
            <a:r>
              <a:rPr lang="en-US" b="1" dirty="0"/>
              <a:t>layers</a:t>
            </a:r>
          </a:p>
          <a:p>
            <a:pPr lvl="1"/>
            <a:r>
              <a:rPr lang="en-US" b="0" i="0" dirty="0">
                <a:effectLst/>
              </a:rPr>
              <a:t>Stack multiple layers of RNNs on top of each other. </a:t>
            </a:r>
          </a:p>
          <a:p>
            <a:pPr lvl="1"/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Each hidden state is continuously passed to both the next time step of the current layer and the current time step of the next </a:t>
            </a:r>
            <a:r>
              <a:rPr kumimoji="0" lang="en-US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layer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dirty="0"/>
          </a:p>
          <a:p>
            <a:endParaRPr lang="en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0FD747-16AB-427B-B262-23B5468C8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136" y="1620601"/>
            <a:ext cx="3509223" cy="37426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F3463F-9E50-46DF-91A6-563EC64D6651}"/>
              </a:ext>
            </a:extLst>
          </p:cNvPr>
          <p:cNvSpPr txBox="1"/>
          <p:nvPr/>
        </p:nvSpPr>
        <p:spPr>
          <a:xfrm>
            <a:off x="355099" y="6116137"/>
            <a:ext cx="1102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Figure from d2l.ai (</a:t>
            </a:r>
            <a:r>
              <a:rPr lang="en-US" sz="1400" dirty="0">
                <a:hlinkClick r:id="rId3"/>
              </a:rPr>
              <a:t>https://d2l.ai/chapter_recurrent-modern/deep-rnn.html</a:t>
            </a:r>
            <a:r>
              <a:rPr lang="en-US" sz="1400" dirty="0"/>
              <a:t>)</a:t>
            </a:r>
            <a:endParaRPr lang="en-DE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8A0509-BE94-4B68-BD6E-A364F3C9257D}"/>
                  </a:ext>
                </a:extLst>
              </p:cNvPr>
              <p:cNvSpPr txBox="1"/>
              <p:nvPr/>
            </p:nvSpPr>
            <p:spPr>
              <a:xfrm>
                <a:off x="8279997" y="5392255"/>
                <a:ext cx="284149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US" altLang="en-DE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D</a:t>
                </a:r>
                <a:r>
                  <a:rPr kumimoji="0" lang="en-DE" altLang="en-DE" sz="14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eep</a:t>
                </a:r>
                <a:r>
                  <a:rPr kumimoji="0" lang="en-DE" altLang="en-DE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RNN with </a:t>
                </a:r>
                <a14:m>
                  <m:oMath xmlns:m="http://schemas.openxmlformats.org/officeDocument/2006/math">
                    <m:r>
                      <a:rPr kumimoji="0" lang="en-DE" altLang="en-DE" sz="14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kumimoji="0" lang="en-DE" altLang="en-DE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 hidden layers. </a:t>
                </a:r>
                <a:endParaRPr kumimoji="0" lang="en-US" altLang="en-D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8A0509-BE94-4B68-BD6E-A364F3C92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9997" y="5392255"/>
                <a:ext cx="2841499" cy="307777"/>
              </a:xfrm>
              <a:prstGeom prst="rect">
                <a:avLst/>
              </a:prstGeom>
              <a:blipFill>
                <a:blip r:embed="rId4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C47B80-C39E-4E3D-9CF0-EF460956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41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8658D4-C1BB-474C-9EA9-8A8186A56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Introduction to Deep Learning // Angelo Ziletti, PhD // January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7906A0-F460-4676-9DA7-FDDDA0E5F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references for this class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ACAEF4-344F-4C48-8EB8-9271C65AC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Dive into Deep Learning (</a:t>
            </a:r>
            <a:r>
              <a:rPr lang="en-US" dirty="0">
                <a:hlinkClick r:id="rId2"/>
              </a:rPr>
              <a:t>https://d2l.ai/</a:t>
            </a:r>
            <a:r>
              <a:rPr lang="en-US" dirty="0"/>
              <a:t>)</a:t>
            </a:r>
          </a:p>
          <a:p>
            <a:pPr lvl="1"/>
            <a:r>
              <a:rPr kumimoji="0" lang="en-US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Authors: 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Aston Zhang and Zachary C. Lipton and Mu Li and Alexander J. </a:t>
            </a:r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Smola</a:t>
            </a:r>
            <a:endParaRPr lang="en-US" dirty="0"/>
          </a:p>
          <a:p>
            <a:pPr lvl="1"/>
            <a:r>
              <a:rPr lang="en-US" b="1" i="0" dirty="0">
                <a:effectLst/>
              </a:rPr>
              <a:t>Interactive</a:t>
            </a:r>
            <a:r>
              <a:rPr lang="en-US" b="0" i="0" dirty="0">
                <a:effectLst/>
              </a:rPr>
              <a:t> deep learning book with code, math, and discussions</a:t>
            </a:r>
          </a:p>
          <a:p>
            <a:pPr lvl="1"/>
            <a:r>
              <a:rPr lang="en-US" b="0" i="0" dirty="0">
                <a:effectLst/>
              </a:rPr>
              <a:t>Implemented with </a:t>
            </a:r>
            <a:r>
              <a:rPr lang="en-US" b="1" i="0" dirty="0">
                <a:effectLst/>
              </a:rPr>
              <a:t>NumPy/</a:t>
            </a:r>
            <a:r>
              <a:rPr lang="en-US" b="1" i="0" dirty="0" err="1">
                <a:effectLst/>
              </a:rPr>
              <a:t>MXNet</a:t>
            </a:r>
            <a:r>
              <a:rPr lang="en-US" b="0" i="0" dirty="0">
                <a:effectLst/>
              </a:rPr>
              <a:t>, </a:t>
            </a:r>
            <a:r>
              <a:rPr lang="en-US" b="1" i="0" dirty="0">
                <a:effectLst/>
              </a:rPr>
              <a:t>PyTorch</a:t>
            </a:r>
            <a:r>
              <a:rPr lang="en-US" b="0" i="0" dirty="0">
                <a:effectLst/>
              </a:rPr>
              <a:t>, and </a:t>
            </a:r>
            <a:r>
              <a:rPr lang="en-US" b="1" i="0" dirty="0">
                <a:effectLst/>
              </a:rPr>
              <a:t>TensorFlow</a:t>
            </a:r>
          </a:p>
          <a:p>
            <a:pPr lvl="1"/>
            <a:r>
              <a:rPr lang="en-US" b="0" i="0" dirty="0">
                <a:effectLst/>
              </a:rPr>
              <a:t>Adopted at 140 universities from 35 countries</a:t>
            </a:r>
          </a:p>
          <a:p>
            <a:endParaRPr kumimoji="0" lang="en-US" altLang="en-DE" u="none" strike="noStrike" cap="none" normalizeH="0" baseline="0" dirty="0">
              <a:ln>
                <a:noFill/>
              </a:ln>
              <a:solidFill>
                <a:schemeClr val="tx1"/>
              </a:solidFill>
            </a:endParaRPr>
          </a:p>
          <a:p>
            <a:r>
              <a:rPr lang="en-US" altLang="en-DE" i="1" dirty="0">
                <a:solidFill>
                  <a:schemeClr val="tx1"/>
                </a:solidFill>
              </a:rPr>
              <a:t>Deep Learning</a:t>
            </a:r>
            <a:r>
              <a:rPr lang="en-US" altLang="en-DE" dirty="0">
                <a:solidFill>
                  <a:schemeClr val="tx1"/>
                </a:solidFill>
              </a:rPr>
              <a:t>, MIT Press Book (</a:t>
            </a:r>
            <a:r>
              <a:rPr lang="en-US" dirty="0">
                <a:hlinkClick r:id="rId3"/>
              </a:rPr>
              <a:t>https://www.deeplearningbook.org/</a:t>
            </a:r>
            <a:r>
              <a:rPr lang="en-US" dirty="0"/>
              <a:t>)</a:t>
            </a:r>
            <a:endParaRPr lang="en-US" altLang="en-DE" dirty="0">
              <a:solidFill>
                <a:schemeClr val="tx1"/>
              </a:solidFill>
            </a:endParaRPr>
          </a:p>
          <a:p>
            <a:pPr lvl="1"/>
            <a:r>
              <a:rPr kumimoji="0" lang="en-US" altLang="en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Authors: 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Ian Goodfellow and </a:t>
            </a:r>
            <a:r>
              <a:rPr kumimoji="0" lang="en-DE" altLang="en-DE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Yoshua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en-DE" altLang="en-DE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Bengio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and Aaron Courville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DE" altLang="en-DE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kumimoji="0" lang="en-US" altLang="en-DE" u="none" strike="noStrike" cap="none" normalizeH="0" baseline="0" dirty="0">
              <a:ln>
                <a:noFill/>
              </a:ln>
              <a:solidFill>
                <a:schemeClr val="tx1"/>
              </a:solidFill>
            </a:endParaRPr>
          </a:p>
          <a:p>
            <a:r>
              <a:rPr kumimoji="0" lang="en-US" altLang="en-DE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</a:rPr>
              <a:t>Introduction to Deep Learning </a:t>
            </a:r>
            <a:r>
              <a:rPr kumimoji="0" lang="en-US" altLang="en-DE" u="none" strike="noStrike" cap="none" normalizeH="0" baseline="0" dirty="0">
                <a:ln>
                  <a:noFill/>
                </a:ln>
                <a:solidFill>
                  <a:schemeClr val="tx1"/>
                </a:solidFill>
              </a:rPr>
              <a:t>(MIT online course) </a:t>
            </a:r>
            <a:r>
              <a:rPr lang="en-US" dirty="0">
                <a:hlinkClick r:id="rId4"/>
              </a:rPr>
              <a:t>http://introtodeeplearning.com/</a:t>
            </a:r>
            <a:endParaRPr lang="en-US" dirty="0"/>
          </a:p>
          <a:p>
            <a:pPr lvl="1"/>
            <a:r>
              <a:rPr kumimoji="0" lang="en-US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Authors: A. </a:t>
            </a:r>
            <a:r>
              <a:rPr kumimoji="0" lang="en-US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Amini</a:t>
            </a:r>
            <a:r>
              <a:rPr kumimoji="0" lang="en-US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and A. </a:t>
            </a:r>
            <a:r>
              <a:rPr kumimoji="0" lang="en-US" altLang="en-DE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Soleimany</a:t>
            </a:r>
            <a:endParaRPr kumimoji="0" lang="en-DE" altLang="en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lang="en-US" dirty="0"/>
          </a:p>
          <a:p>
            <a:endParaRPr lang="en-D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9567E3-08ED-4549-9F23-44F6C2B0A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4905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30BCD2-142F-4E30-A76E-C36D4B038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Introduction to Deep Learning // Angelo Ziletti, PhD // January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9B9257-DB61-4DC9-A990-0C9E89719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400" b="0" i="0" dirty="0">
                <a:effectLst/>
                <a:latin typeface="+mn-lt"/>
              </a:rPr>
              <a:t>Revealing ferroelectric switching character using deep recurrent neural networks [1]</a:t>
            </a:r>
            <a:endParaRPr lang="en-DE" sz="2400" dirty="0">
              <a:latin typeface="+mn-lt"/>
            </a:endParaRPr>
          </a:p>
        </p:txBody>
      </p:sp>
      <p:pic>
        <p:nvPicPr>
          <p:cNvPr id="5122" name="Picture 2" descr="figure2">
            <a:extLst>
              <a:ext uri="{FF2B5EF4-FFF2-40B4-BE49-F238E27FC236}">
                <a16:creationId xmlns:a16="http://schemas.microsoft.com/office/drawing/2014/main" id="{580BB7CE-D535-4E97-80AD-FB07167F878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128" y="1523999"/>
            <a:ext cx="4560680" cy="435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1549D4-FB0E-4060-93F2-3F8EE0113237}"/>
              </a:ext>
            </a:extLst>
          </p:cNvPr>
          <p:cNvSpPr txBox="1"/>
          <p:nvPr/>
        </p:nvSpPr>
        <p:spPr>
          <a:xfrm>
            <a:off x="355099" y="6116137"/>
            <a:ext cx="1102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Agar </a:t>
            </a:r>
            <a:r>
              <a:rPr lang="en-US" sz="1400" i="1" dirty="0"/>
              <a:t>et al.</a:t>
            </a:r>
            <a:r>
              <a:rPr lang="en-US" sz="1400" dirty="0"/>
              <a:t>, Nature Comm. 10, 4809 (2019) </a:t>
            </a:r>
            <a:endParaRPr lang="en-DE" sz="140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382D718C-A09C-4488-87AC-2CA2C960AE14}"/>
              </a:ext>
            </a:extLst>
          </p:cNvPr>
          <p:cNvSpPr txBox="1">
            <a:spLocks/>
          </p:cNvSpPr>
          <p:nvPr/>
        </p:nvSpPr>
        <p:spPr>
          <a:xfrm>
            <a:off x="476690" y="1421684"/>
            <a:ext cx="6498876" cy="4456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dirty="0">
                <a:solidFill>
                  <a:srgbClr val="222222"/>
                </a:solidFill>
                <a:effectLst/>
              </a:rPr>
              <a:t>Band-excitation </a:t>
            </a:r>
            <a:r>
              <a:rPr lang="en-US" b="1" i="0" dirty="0" err="1">
                <a:solidFill>
                  <a:srgbClr val="222222"/>
                </a:solidFill>
                <a:effectLst/>
              </a:rPr>
              <a:t>piezoresponse</a:t>
            </a:r>
            <a:r>
              <a:rPr lang="en-US" b="0" i="0" dirty="0">
                <a:solidFill>
                  <a:srgbClr val="222222"/>
                </a:solidFill>
                <a:effectLst/>
              </a:rPr>
              <a:t> (BEPS) </a:t>
            </a:r>
            <a:r>
              <a:rPr lang="en-US" b="1" i="0" dirty="0">
                <a:solidFill>
                  <a:srgbClr val="222222"/>
                </a:solidFill>
                <a:effectLst/>
              </a:rPr>
              <a:t>force microscopy </a:t>
            </a:r>
            <a:r>
              <a:rPr lang="en-US" b="0" i="0" dirty="0">
                <a:solidFill>
                  <a:srgbClr val="222222"/>
                </a:solidFill>
                <a:effectLst/>
              </a:rPr>
              <a:t>is used to </a:t>
            </a:r>
            <a:r>
              <a:rPr lang="en-US" b="0" i="0" dirty="0">
                <a:solidFill>
                  <a:schemeClr val="tx1"/>
                </a:solidFill>
                <a:effectLst/>
              </a:rPr>
              <a:t>characterize the </a:t>
            </a:r>
            <a:r>
              <a:rPr lang="en-US" b="1" i="0" dirty="0">
                <a:solidFill>
                  <a:schemeClr val="tx1"/>
                </a:solidFill>
                <a:effectLst/>
              </a:rPr>
              <a:t>nanoscale-switching</a:t>
            </a:r>
            <a:r>
              <a:rPr lang="en-US" b="0" i="0" dirty="0">
                <a:solidFill>
                  <a:schemeClr val="tx1"/>
                </a:solidFill>
                <a:effectLst/>
              </a:rPr>
              <a:t> processes (a variant of </a:t>
            </a:r>
            <a:r>
              <a:rPr lang="en-US" b="0" i="0" u="none" strike="noStrike" dirty="0">
                <a:solidFill>
                  <a:schemeClr val="tx1"/>
                </a:solidFill>
                <a:effectLst/>
              </a:rPr>
              <a:t>atomic force microscopy</a:t>
            </a:r>
            <a:r>
              <a:rPr lang="en-US" u="none" strike="noStrike" dirty="0">
                <a:solidFill>
                  <a:schemeClr val="tx1"/>
                </a:solidFill>
              </a:rPr>
              <a:t>)</a:t>
            </a:r>
            <a:endParaRPr lang="en-US" b="0" i="0" dirty="0">
              <a:solidFill>
                <a:schemeClr val="tx1"/>
              </a:solidFill>
              <a:effectLst/>
            </a:endParaRPr>
          </a:p>
          <a:p>
            <a:r>
              <a:rPr lang="en-US" b="1" i="0" dirty="0">
                <a:solidFill>
                  <a:srgbClr val="222222"/>
                </a:solidFill>
                <a:effectLst/>
              </a:rPr>
              <a:t>Raw data </a:t>
            </a:r>
            <a:r>
              <a:rPr lang="en-US" i="0" dirty="0">
                <a:solidFill>
                  <a:srgbClr val="222222"/>
                </a:solidFill>
                <a:effectLst/>
              </a:rPr>
              <a:t>is</a:t>
            </a:r>
            <a:r>
              <a:rPr lang="en-US" b="1" i="0" dirty="0">
                <a:solidFill>
                  <a:srgbClr val="222222"/>
                </a:solidFill>
                <a:effectLst/>
              </a:rPr>
              <a:t> high-dimensional </a:t>
            </a:r>
            <a:r>
              <a:rPr lang="en-US" b="0" i="0" dirty="0">
                <a:solidFill>
                  <a:srgbClr val="222222"/>
                </a:solidFill>
                <a:effectLst/>
              </a:rPr>
              <a:t>(amplitude, phase, resonance frequency, and quality factor of the cantilever resonance) and are </a:t>
            </a:r>
            <a:r>
              <a:rPr lang="en-US" b="0" i="0" dirty="0" err="1">
                <a:solidFill>
                  <a:srgbClr val="222222"/>
                </a:solidFill>
                <a:effectLst/>
              </a:rPr>
              <a:t>are</a:t>
            </a:r>
            <a:r>
              <a:rPr lang="en-US" b="0" i="0" dirty="0">
                <a:solidFill>
                  <a:srgbClr val="222222"/>
                </a:solidFill>
                <a:effectLst/>
              </a:rPr>
              <a:t> qualitative measures of </a:t>
            </a:r>
            <a:r>
              <a:rPr lang="en-US" b="0" i="0" dirty="0" err="1">
                <a:solidFill>
                  <a:srgbClr val="222222"/>
                </a:solidFill>
                <a:effectLst/>
              </a:rPr>
              <a:t>piezoresponse</a:t>
            </a:r>
            <a:r>
              <a:rPr lang="en-US" b="0" i="0" dirty="0">
                <a:solidFill>
                  <a:srgbClr val="222222"/>
                </a:solidFill>
                <a:effectLst/>
              </a:rPr>
              <a:t>, polarization direction, stiffness, and dampening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</a:rPr>
              <a:t>Information of </a:t>
            </a:r>
            <a:r>
              <a:rPr lang="en-US" b="1" i="0" dirty="0">
                <a:solidFill>
                  <a:srgbClr val="222222"/>
                </a:solidFill>
                <a:effectLst/>
              </a:rPr>
              <a:t>physical significance </a:t>
            </a:r>
            <a:r>
              <a:rPr lang="en-US" b="0" i="0" dirty="0">
                <a:solidFill>
                  <a:srgbClr val="222222"/>
                </a:solidFill>
                <a:effectLst/>
              </a:rPr>
              <a:t>lies on a data manifold with a </a:t>
            </a:r>
            <a:r>
              <a:rPr lang="en-US" b="1" i="0" dirty="0">
                <a:solidFill>
                  <a:srgbClr val="222222"/>
                </a:solidFill>
                <a:effectLst/>
              </a:rPr>
              <a:t>much lower dimensionality</a:t>
            </a:r>
            <a:r>
              <a:rPr lang="en-US" b="0" i="0" dirty="0">
                <a:solidFill>
                  <a:srgbClr val="222222"/>
                </a:solidFill>
                <a:effectLst/>
              </a:rPr>
              <a:t>; however, no means to predict the manifold</a:t>
            </a:r>
          </a:p>
          <a:p>
            <a:r>
              <a:rPr lang="en-US" b="1" i="0" dirty="0">
                <a:solidFill>
                  <a:srgbClr val="222222"/>
                </a:solidFill>
                <a:effectLst/>
              </a:rPr>
              <a:t>LSTM autoencoder </a:t>
            </a:r>
            <a:r>
              <a:rPr lang="en-US" b="0" i="0" dirty="0">
                <a:solidFill>
                  <a:srgbClr val="222222"/>
                </a:solidFill>
                <a:effectLst/>
              </a:rPr>
              <a:t>can be used to learn characteristic mechanisms of response from multichannel hyperspectral BEPS 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</a:rPr>
              <a:t>This new capability provides a process to quantify subtle differences in switching mechanisms</a:t>
            </a:r>
            <a:br>
              <a:rPr lang="en-US" dirty="0"/>
            </a:br>
            <a:endParaRPr lang="en-D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5830D3-45E9-42A4-BEE7-F5249B352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81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2EDAB2-BBBD-4F98-BEFE-E387F3E49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Introduction to Deep Learning // Angelo Ziletti, PhD // January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FFC297-8110-4160-B5D8-013DCC7BF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Bi-directional RNN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208869-BC5C-4BD5-B765-E03DC5DCE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402200"/>
            <a:ext cx="6359103" cy="4753644"/>
          </a:xfrm>
        </p:spPr>
        <p:txBody>
          <a:bodyPr/>
          <a:lstStyle/>
          <a:p>
            <a:r>
              <a:rPr lang="en-US" dirty="0"/>
              <a:t>Often context is crucial to have a good prediction</a:t>
            </a:r>
          </a:p>
          <a:p>
            <a:pPr lvl="1"/>
            <a:r>
              <a:rPr lang="en-US" dirty="0"/>
              <a:t>A) I ran 25km today, so I am ______ </a:t>
            </a:r>
          </a:p>
          <a:p>
            <a:pPr lvl="1"/>
            <a:r>
              <a:rPr lang="en-US" dirty="0"/>
              <a:t>B) Today I am ______ because I ran 25 km.</a:t>
            </a:r>
          </a:p>
          <a:p>
            <a:r>
              <a:rPr lang="en-US" dirty="0"/>
              <a:t>So far, we only gave </a:t>
            </a:r>
            <a:r>
              <a:rPr lang="en-US" b="1" dirty="0"/>
              <a:t>past observation </a:t>
            </a:r>
            <a:r>
              <a:rPr lang="en-US" dirty="0"/>
              <a:t>to the current state</a:t>
            </a:r>
          </a:p>
          <a:p>
            <a:pPr lvl="1"/>
            <a:r>
              <a:rPr lang="en-US" dirty="0"/>
              <a:t>Our model will fail in scenario B)</a:t>
            </a:r>
          </a:p>
          <a:p>
            <a:r>
              <a:rPr lang="en-US" dirty="0"/>
              <a:t>Two RNNs:</a:t>
            </a:r>
          </a:p>
          <a:p>
            <a:pPr lvl="1"/>
            <a:r>
              <a:rPr lang="en-US" dirty="0"/>
              <a:t>One RNN going </a:t>
            </a:r>
            <a:r>
              <a:rPr lang="en-US" b="1" dirty="0"/>
              <a:t>forward</a:t>
            </a:r>
            <a:r>
              <a:rPr lang="en-US" dirty="0"/>
              <a:t> mode starting from the first sample </a:t>
            </a:r>
          </a:p>
          <a:p>
            <a:pPr lvl="1"/>
            <a:r>
              <a:rPr lang="en-US" dirty="0"/>
              <a:t>One RNN going </a:t>
            </a:r>
            <a:r>
              <a:rPr lang="en-US" b="1" dirty="0"/>
              <a:t>backwards</a:t>
            </a:r>
            <a:r>
              <a:rPr lang="en-US" dirty="0"/>
              <a:t> starting from the last sample</a:t>
            </a:r>
          </a:p>
          <a:p>
            <a:r>
              <a:rPr lang="en-US" dirty="0"/>
              <a:t>Use only if you are okay with using the “future” to predict the present (</a:t>
            </a:r>
            <a:r>
              <a:rPr lang="en-US" b="1" dirty="0"/>
              <a:t>application</a:t>
            </a:r>
            <a:r>
              <a:rPr lang="en-US" dirty="0"/>
              <a:t> </a:t>
            </a:r>
            <a:r>
              <a:rPr lang="en-US" b="1" dirty="0"/>
              <a:t>dependent)</a:t>
            </a:r>
          </a:p>
          <a:p>
            <a:pPr lvl="1"/>
            <a:r>
              <a:rPr lang="en-US" b="1" dirty="0"/>
              <a:t>Good</a:t>
            </a:r>
            <a:r>
              <a:rPr lang="en-US" dirty="0"/>
              <a:t> example: if the sequence is a spectrum, it does make sense to use higher frequencies to predict lower frequencies</a:t>
            </a:r>
          </a:p>
          <a:p>
            <a:pPr lvl="1"/>
            <a:r>
              <a:rPr lang="en-US" b="1" dirty="0"/>
              <a:t>Bad</a:t>
            </a:r>
            <a:r>
              <a:rPr lang="en-US" dirty="0"/>
              <a:t> example: predicting the time evolution of a system</a:t>
            </a:r>
          </a:p>
          <a:p>
            <a:endParaRPr lang="en-US" dirty="0"/>
          </a:p>
          <a:p>
            <a:endParaRPr lang="en-US" dirty="0"/>
          </a:p>
          <a:p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5EB098-1CBE-4A7E-B5AE-E0E8FBDFA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010" y="1801319"/>
            <a:ext cx="4324350" cy="27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EB1074-3F4B-432D-A2B6-D0FD659AECB6}"/>
              </a:ext>
            </a:extLst>
          </p:cNvPr>
          <p:cNvSpPr txBox="1"/>
          <p:nvPr/>
        </p:nvSpPr>
        <p:spPr>
          <a:xfrm>
            <a:off x="7311010" y="4712513"/>
            <a:ext cx="42997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DE" sz="1400" dirty="0"/>
              <a:t>Bi-directional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RNN </a:t>
            </a:r>
            <a:endParaRPr kumimoji="0" lang="en-US" altLang="en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89CB888-1BB9-4B4A-813A-57922E36FF07}"/>
              </a:ext>
            </a:extLst>
          </p:cNvPr>
          <p:cNvGrpSpPr/>
          <p:nvPr/>
        </p:nvGrpSpPr>
        <p:grpSpPr>
          <a:xfrm>
            <a:off x="3710621" y="1797921"/>
            <a:ext cx="489960" cy="195028"/>
            <a:chOff x="2986704" y="4562640"/>
            <a:chExt cx="103284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4515FB4-7A3F-49B8-8688-1727D896736F}"/>
                    </a:ext>
                  </a:extLst>
                </p14:cNvPr>
                <p14:cNvContentPartPr/>
                <p14:nvPr/>
              </p14:nvContentPartPr>
              <p14:xfrm>
                <a:off x="3111624" y="4562640"/>
                <a:ext cx="95040" cy="411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4515FB4-7A3F-49B8-8688-1727D896736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092767" y="4543677"/>
                  <a:ext cx="132000" cy="4482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580AE36-D19E-44AB-8D29-EFE07688FADE}"/>
                    </a:ext>
                  </a:extLst>
                </p14:cNvPr>
                <p14:cNvContentPartPr/>
                <p14:nvPr/>
              </p14:nvContentPartPr>
              <p14:xfrm>
                <a:off x="2986704" y="4597200"/>
                <a:ext cx="410760" cy="119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580AE36-D19E-44AB-8D29-EFE07688FAD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967758" y="4578346"/>
                  <a:ext cx="447895" cy="1561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96769E1-6500-4A74-B682-C6157BACDB09}"/>
                    </a:ext>
                  </a:extLst>
                </p14:cNvPr>
                <p14:cNvContentPartPr/>
                <p14:nvPr/>
              </p14:nvContentPartPr>
              <p14:xfrm>
                <a:off x="3310344" y="4851720"/>
                <a:ext cx="34920" cy="118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96769E1-6500-4A74-B682-C6157BACDB0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291770" y="4832803"/>
                  <a:ext cx="71326" cy="1558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950DB79-412D-4F5B-B33F-A02A43CE0FA9}"/>
                    </a:ext>
                  </a:extLst>
                </p14:cNvPr>
                <p14:cNvContentPartPr/>
                <p14:nvPr/>
              </p14:nvContentPartPr>
              <p14:xfrm>
                <a:off x="3296304" y="4745520"/>
                <a:ext cx="5040" cy="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950DB79-412D-4F5B-B33F-A02A43CE0FA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278304" y="4736520"/>
                  <a:ext cx="40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70E9B5C-A70D-42BE-8EE6-EBCFA017D062}"/>
                    </a:ext>
                  </a:extLst>
                </p14:cNvPr>
                <p14:cNvContentPartPr/>
                <p14:nvPr/>
              </p14:nvContentPartPr>
              <p14:xfrm>
                <a:off x="3441744" y="4850280"/>
                <a:ext cx="113400" cy="113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70E9B5C-A70D-42BE-8EE6-EBCFA017D06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22844" y="4831314"/>
                  <a:ext cx="150444" cy="1502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754C4CD-16B8-4A8C-BD6B-D21A73BA2B99}"/>
                    </a:ext>
                  </a:extLst>
                </p14:cNvPr>
                <p14:cNvContentPartPr/>
                <p14:nvPr/>
              </p14:nvContentPartPr>
              <p14:xfrm>
                <a:off x="3607704" y="4840920"/>
                <a:ext cx="132480" cy="120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754C4CD-16B8-4A8C-BD6B-D21A73BA2B9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588778" y="4822020"/>
                  <a:ext cx="169574" cy="1580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5737FE0-83B5-41E9-9EFB-AEEFE15D01B2}"/>
                    </a:ext>
                  </a:extLst>
                </p14:cNvPr>
                <p14:cNvContentPartPr/>
                <p14:nvPr/>
              </p14:nvContentPartPr>
              <p14:xfrm>
                <a:off x="3824064" y="4594320"/>
                <a:ext cx="195480" cy="378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5737FE0-83B5-41E9-9EFB-AEEFE15D01B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805122" y="4575364"/>
                  <a:ext cx="232606" cy="41551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F7E64FE-C4BF-44DC-9D33-EA37FCC2AB4F}"/>
              </a:ext>
            </a:extLst>
          </p:cNvPr>
          <p:cNvGrpSpPr/>
          <p:nvPr/>
        </p:nvGrpSpPr>
        <p:grpSpPr>
          <a:xfrm>
            <a:off x="2489728" y="2197075"/>
            <a:ext cx="489960" cy="195028"/>
            <a:chOff x="2986704" y="4562640"/>
            <a:chExt cx="103284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94D6548-E9DC-4A12-9D57-6A9D37522AD2}"/>
                    </a:ext>
                  </a:extLst>
                </p14:cNvPr>
                <p14:cNvContentPartPr/>
                <p14:nvPr/>
              </p14:nvContentPartPr>
              <p14:xfrm>
                <a:off x="3111624" y="4562640"/>
                <a:ext cx="95040" cy="411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94D6548-E9DC-4A12-9D57-6A9D37522AD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092767" y="4543677"/>
                  <a:ext cx="132000" cy="4482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04467AB-46AD-4A80-98E8-51DE9BA1C907}"/>
                    </a:ext>
                  </a:extLst>
                </p14:cNvPr>
                <p14:cNvContentPartPr/>
                <p14:nvPr/>
              </p14:nvContentPartPr>
              <p14:xfrm>
                <a:off x="2986704" y="4597200"/>
                <a:ext cx="410760" cy="119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04467AB-46AD-4A80-98E8-51DE9BA1C90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967758" y="4578346"/>
                  <a:ext cx="447895" cy="1561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91D7C7F-873B-464E-ACB4-4164A5F5B773}"/>
                    </a:ext>
                  </a:extLst>
                </p14:cNvPr>
                <p14:cNvContentPartPr/>
                <p14:nvPr/>
              </p14:nvContentPartPr>
              <p14:xfrm>
                <a:off x="3310344" y="4851720"/>
                <a:ext cx="34920" cy="118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91D7C7F-873B-464E-ACB4-4164A5F5B77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291770" y="4832803"/>
                  <a:ext cx="71326" cy="1558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3637308-CFC8-46FB-A86C-70988CB188BA}"/>
                    </a:ext>
                  </a:extLst>
                </p14:cNvPr>
                <p14:cNvContentPartPr/>
                <p14:nvPr/>
              </p14:nvContentPartPr>
              <p14:xfrm>
                <a:off x="3296304" y="4745520"/>
                <a:ext cx="504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3637308-CFC8-46FB-A86C-70988CB188B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278304" y="4736520"/>
                  <a:ext cx="40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3E8AACA-09DA-4F1F-839A-C4B31564350F}"/>
                    </a:ext>
                  </a:extLst>
                </p14:cNvPr>
                <p14:cNvContentPartPr/>
                <p14:nvPr/>
              </p14:nvContentPartPr>
              <p14:xfrm>
                <a:off x="3441744" y="4850280"/>
                <a:ext cx="113400" cy="1130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3E8AACA-09DA-4F1F-839A-C4B31564350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22844" y="4831314"/>
                  <a:ext cx="150444" cy="1502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53392CB-9588-4A9A-A256-0506557DF9D7}"/>
                    </a:ext>
                  </a:extLst>
                </p14:cNvPr>
                <p14:cNvContentPartPr/>
                <p14:nvPr/>
              </p14:nvContentPartPr>
              <p14:xfrm>
                <a:off x="3607704" y="4840920"/>
                <a:ext cx="132480" cy="120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53392CB-9588-4A9A-A256-0506557DF9D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588778" y="4822020"/>
                  <a:ext cx="169574" cy="1580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524F752-1B4B-4B5F-ADEB-FB5431F6D43F}"/>
                    </a:ext>
                  </a:extLst>
                </p14:cNvPr>
                <p14:cNvContentPartPr/>
                <p14:nvPr/>
              </p14:nvContentPartPr>
              <p14:xfrm>
                <a:off x="3824064" y="4594320"/>
                <a:ext cx="195480" cy="378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524F752-1B4B-4B5F-ADEB-FB5431F6D43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805122" y="4575364"/>
                  <a:ext cx="232606" cy="415514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864809-1EB8-4B5A-BE8D-68581DE73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7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AF35CB-7468-49BA-B4FE-C1DE0CB5D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Universita' Cattolica // Summer Training Lab // Angelo Ziletti, PhD // Oct 2021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548E8F-135B-470E-8B50-CCBCD4139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Tutorials: recurrent neural networks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BE8ABB-4896-46B8-BCCE-CBCF9F9FB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use the (great) tutorial from </a:t>
            </a:r>
            <a:r>
              <a:rPr lang="en-US" dirty="0">
                <a:hlinkClick r:id="rId2"/>
              </a:rPr>
              <a:t>Dive into Deep Learning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http://d2l.ai/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Recurrent neural networks from scratch: </a:t>
            </a:r>
            <a:r>
              <a:rPr lang="en-US" dirty="0">
                <a:hlinkClick r:id="rId3"/>
              </a:rPr>
              <a:t>8.5. Implementation of Recurrent Neural Networks from Scratch — Dive into Deep Learning 0.17.0 documentation (d2l.ai)</a:t>
            </a:r>
            <a:endParaRPr lang="en-US" b="1" dirty="0"/>
          </a:p>
          <a:p>
            <a:pPr lvl="2"/>
            <a:r>
              <a:rPr lang="en-US" dirty="0"/>
              <a:t>Link: </a:t>
            </a:r>
            <a:r>
              <a:rPr lang="en-US" dirty="0">
                <a:hlinkClick r:id="rId3"/>
              </a:rPr>
              <a:t>http://d2l.ai/chapter_recurrent-neural-networks/rnn-scratch.html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PyTorch implementation: </a:t>
            </a:r>
            <a:r>
              <a:rPr lang="en-US" dirty="0" err="1">
                <a:hlinkClick r:id="rId4"/>
              </a:rPr>
              <a:t>rnn-scratch.ipynb</a:t>
            </a:r>
            <a:r>
              <a:rPr lang="en-US" dirty="0">
                <a:hlinkClick r:id="rId4"/>
              </a:rPr>
              <a:t> - </a:t>
            </a:r>
            <a:r>
              <a:rPr lang="en-US" dirty="0" err="1">
                <a:hlinkClick r:id="rId4"/>
              </a:rPr>
              <a:t>Colaboratory</a:t>
            </a:r>
            <a:r>
              <a:rPr lang="en-US" dirty="0">
                <a:hlinkClick r:id="rId4"/>
              </a:rPr>
              <a:t> (google.com)</a:t>
            </a:r>
            <a:endParaRPr lang="en-US" dirty="0"/>
          </a:p>
          <a:p>
            <a:pPr marL="630000" lvl="2" indent="0">
              <a:buNone/>
            </a:pPr>
            <a:endParaRPr lang="en-US" b="1" dirty="0"/>
          </a:p>
          <a:p>
            <a:pPr lvl="1"/>
            <a:r>
              <a:rPr lang="en-US" b="1" dirty="0"/>
              <a:t>Recurrent neural networks (concise implementation): </a:t>
            </a:r>
            <a:r>
              <a:rPr lang="en-US" dirty="0">
                <a:hlinkClick r:id="rId5"/>
              </a:rPr>
              <a:t>8.6. Concise Implementation of Recurrent Neural Networks — Dive into Deep Learning 0.17.0 documentation (d2l.ai)</a:t>
            </a:r>
            <a:endParaRPr lang="en-US" b="1" dirty="0"/>
          </a:p>
          <a:p>
            <a:pPr lvl="2"/>
            <a:r>
              <a:rPr lang="en-US" b="1" dirty="0"/>
              <a:t>Link: </a:t>
            </a:r>
            <a:r>
              <a:rPr lang="en-US" dirty="0">
                <a:hlinkClick r:id="rId5"/>
              </a:rPr>
              <a:t>http://d2l.ai/chapter_recurrent-neural-networks/rnn-concise.html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PyTorch implementation</a:t>
            </a:r>
            <a:r>
              <a:rPr lang="en-US" b="1" dirty="0"/>
              <a:t>: </a:t>
            </a:r>
            <a:r>
              <a:rPr lang="en-US" dirty="0" err="1">
                <a:hlinkClick r:id="rId6"/>
              </a:rPr>
              <a:t>rnn-concise.ipynb</a:t>
            </a:r>
            <a:r>
              <a:rPr lang="en-US" dirty="0">
                <a:hlinkClick r:id="rId6"/>
              </a:rPr>
              <a:t> - </a:t>
            </a:r>
            <a:r>
              <a:rPr lang="en-US" dirty="0" err="1">
                <a:hlinkClick r:id="rId6"/>
              </a:rPr>
              <a:t>Colaboratory</a:t>
            </a:r>
            <a:r>
              <a:rPr lang="en-US" dirty="0">
                <a:hlinkClick r:id="rId6"/>
              </a:rPr>
              <a:t> (google.com)</a:t>
            </a:r>
            <a:endParaRPr lang="en-US" b="1" dirty="0"/>
          </a:p>
          <a:p>
            <a:pPr lvl="2"/>
            <a:endParaRPr lang="en-US" b="1" dirty="0"/>
          </a:p>
          <a:p>
            <a:pPr lvl="1"/>
            <a:r>
              <a:rPr lang="en-US" b="1" dirty="0"/>
              <a:t>Long short-term memory (LSTM)</a:t>
            </a:r>
            <a:r>
              <a:rPr lang="en-US" dirty="0"/>
              <a:t>: </a:t>
            </a:r>
            <a:r>
              <a:rPr lang="en-US" dirty="0">
                <a:hlinkClick r:id="rId7"/>
              </a:rPr>
              <a:t>9.2. Long Short-Term Memory (LSTM) — Dive into Deep Learning 0.17.0 documentation (d2l.ai)</a:t>
            </a:r>
            <a:endParaRPr lang="en-US" dirty="0"/>
          </a:p>
          <a:p>
            <a:pPr lvl="2"/>
            <a:r>
              <a:rPr lang="en-US" dirty="0"/>
              <a:t>Link: </a:t>
            </a:r>
            <a:r>
              <a:rPr lang="en-US" dirty="0">
                <a:hlinkClick r:id="rId7"/>
              </a:rPr>
              <a:t>http://d2l.ai/chapter_recurrent-modern/lstm.html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PyTorch implementation: </a:t>
            </a:r>
            <a:r>
              <a:rPr lang="en-US" dirty="0" err="1">
                <a:hlinkClick r:id="rId8"/>
              </a:rPr>
              <a:t>lstm.ipynb</a:t>
            </a:r>
            <a:r>
              <a:rPr lang="en-US" dirty="0">
                <a:hlinkClick r:id="rId8"/>
              </a:rPr>
              <a:t> - </a:t>
            </a:r>
            <a:r>
              <a:rPr lang="en-US" dirty="0" err="1">
                <a:hlinkClick r:id="rId8"/>
              </a:rPr>
              <a:t>Colaboratory</a:t>
            </a:r>
            <a:r>
              <a:rPr lang="en-US" dirty="0">
                <a:hlinkClick r:id="rId8"/>
              </a:rPr>
              <a:t> (google.com)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067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6FE47E-4DA1-4E58-9799-91A8C4C02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Introduction to Deep Learning // Angelo Ziletti, PhD // January 2021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CF41B1-6617-4D15-A0AA-734C92FA6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the order of the data matters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5E2374C-335E-4A78-A2E6-64FC693B42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1402200"/>
                <a:ext cx="11029615" cy="2349825"/>
              </a:xfrm>
            </p:spPr>
            <p:txBody>
              <a:bodyPr/>
              <a:lstStyle/>
              <a:p>
                <a:r>
                  <a:rPr kumimoji="0" lang="en-DE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So far we encountered two types of data: </a:t>
                </a:r>
                <a:endParaRPr kumimoji="0" lang="en-US" altLang="en-DE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1"/>
                <a:r>
                  <a:rPr kumimoji="0" lang="en-DE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tabular data </a:t>
                </a:r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(multi-layer perceptron or MLP) </a:t>
                </a:r>
              </a:p>
              <a:p>
                <a:pPr lvl="1"/>
                <a:r>
                  <a:rPr lang="en-US" altLang="en-DE" dirty="0">
                    <a:solidFill>
                      <a:schemeClr val="tx1"/>
                    </a:solidFill>
                  </a:rPr>
                  <a:t>grid-like data (convolutional neural networks or CNN) – specialized architecture </a:t>
                </a:r>
              </a:p>
              <a:p>
                <a:r>
                  <a:rPr lang="en-US" altLang="en-DE" dirty="0">
                    <a:solidFill>
                      <a:schemeClr val="tx1"/>
                    </a:solidFill>
                  </a:rPr>
                  <a:t>Collected observation pairs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DE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ⅈ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ⅈ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DE" dirty="0">
                    <a:solidFill>
                      <a:schemeClr val="tx1"/>
                    </a:solidFill>
                  </a:rPr>
                  <a:t> with one key </a:t>
                </a:r>
                <a:r>
                  <a:rPr lang="en-US" altLang="en-DE" b="1" dirty="0">
                    <a:solidFill>
                      <a:schemeClr val="tx1"/>
                    </a:solidFill>
                  </a:rPr>
                  <a:t>assumption</a:t>
                </a:r>
                <a:r>
                  <a:rPr lang="en-US" altLang="en-DE" dirty="0">
                    <a:solidFill>
                      <a:schemeClr val="tx1"/>
                    </a:solidFill>
                  </a:rPr>
                  <a:t>: the order of the data does not matter (examples are independent and identically distributed, </a:t>
                </a:r>
                <a:r>
                  <a:rPr lang="en-US" altLang="en-DE" i="1" dirty="0" err="1">
                    <a:solidFill>
                      <a:schemeClr val="tx1"/>
                    </a:solidFill>
                  </a:rPr>
                  <a:t>i.i.d</a:t>
                </a:r>
                <a:r>
                  <a:rPr lang="en-US" altLang="en-DE" i="1" dirty="0">
                    <a:solidFill>
                      <a:schemeClr val="tx1"/>
                    </a:solidFill>
                  </a:rPr>
                  <a:t>.</a:t>
                </a:r>
                <a:r>
                  <a:rPr lang="en-US" altLang="en-DE" dirty="0">
                    <a:solidFill>
                      <a:schemeClr val="tx1"/>
                    </a:solidFill>
                  </a:rPr>
                  <a:t>)</a:t>
                </a:r>
              </a:p>
              <a:p>
                <a:r>
                  <a:rPr lang="en-US" altLang="en-DE" dirty="0">
                    <a:solidFill>
                      <a:schemeClr val="tx1"/>
                    </a:solidFill>
                  </a:rPr>
                  <a:t>… but what about </a:t>
                </a:r>
                <a:r>
                  <a:rPr lang="en-US" altLang="en-DE" b="1" dirty="0">
                    <a:solidFill>
                      <a:schemeClr val="tx1"/>
                    </a:solidFill>
                  </a:rPr>
                  <a:t>sequences</a:t>
                </a:r>
                <a:r>
                  <a:rPr lang="en-US" altLang="en-DE" dirty="0">
                    <a:solidFill>
                      <a:schemeClr val="tx1"/>
                    </a:solidFill>
                  </a:rPr>
                  <a:t>? They are not </a:t>
                </a:r>
                <a:r>
                  <a:rPr lang="en-US" altLang="en-DE" i="1" dirty="0" err="1">
                    <a:solidFill>
                      <a:schemeClr val="tx1"/>
                    </a:solidFill>
                  </a:rPr>
                  <a:t>i.i.d</a:t>
                </a:r>
                <a:r>
                  <a:rPr lang="en-US" altLang="en-DE" i="1" dirty="0">
                    <a:solidFill>
                      <a:schemeClr val="tx1"/>
                    </a:solidFill>
                  </a:rPr>
                  <a:t>. </a:t>
                </a:r>
                <a:r>
                  <a:rPr lang="en-US" altLang="en-DE" dirty="0">
                    <a:solidFill>
                      <a:schemeClr val="tx1"/>
                    </a:solidFill>
                  </a:rPr>
                  <a:t>by definition</a:t>
                </a:r>
              </a:p>
              <a:p>
                <a:pPr lvl="1"/>
                <a:endParaRPr kumimoji="0" lang="en-US" altLang="en-DE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1"/>
                <a:endParaRPr kumimoji="0" lang="en-DE" altLang="en-DE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5E2374C-335E-4A78-A2E6-64FC693B42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402200"/>
                <a:ext cx="11029615" cy="2349825"/>
              </a:xfrm>
              <a:blipFill>
                <a:blip r:embed="rId2"/>
                <a:stretch>
                  <a:fillRect l="-221" t="-129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28C8C786-DC71-4DBF-9E71-A6042CAD150D}"/>
              </a:ext>
            </a:extLst>
          </p:cNvPr>
          <p:cNvGrpSpPr/>
          <p:nvPr/>
        </p:nvGrpSpPr>
        <p:grpSpPr>
          <a:xfrm>
            <a:off x="725451" y="4059552"/>
            <a:ext cx="3933866" cy="2373154"/>
            <a:chOff x="355101" y="3836134"/>
            <a:chExt cx="4304216" cy="259657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C33E514-5AC9-4CF7-947A-5BB74C40A06C}"/>
                </a:ext>
              </a:extLst>
            </p:cNvPr>
            <p:cNvGrpSpPr/>
            <p:nvPr/>
          </p:nvGrpSpPr>
          <p:grpSpPr>
            <a:xfrm>
              <a:off x="703924" y="3994501"/>
              <a:ext cx="3606571" cy="2289626"/>
              <a:chOff x="617949" y="4092086"/>
              <a:chExt cx="3606571" cy="2289626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28A02A7-366F-417A-87F8-E2CAC8EBEC0E}"/>
                  </a:ext>
                </a:extLst>
              </p:cNvPr>
              <p:cNvSpPr txBox="1"/>
              <p:nvPr/>
            </p:nvSpPr>
            <p:spPr>
              <a:xfrm>
                <a:off x="718457" y="5910260"/>
                <a:ext cx="3405555" cy="4714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00" dirty="0"/>
                  <a:t>Hermann </a:t>
                </a:r>
                <a:r>
                  <a:rPr lang="en-US" sz="1000" i="1" dirty="0"/>
                  <a:t>et al.</a:t>
                </a:r>
                <a:r>
                  <a:rPr lang="en-US" sz="1000" dirty="0"/>
                  <a:t>, Nat. Chem. 12, 891 (2020)</a:t>
                </a:r>
              </a:p>
              <a:p>
                <a:pPr algn="ctr"/>
                <a:r>
                  <a:rPr lang="en-US" sz="1000" dirty="0"/>
                  <a:t>Pfau </a:t>
                </a:r>
                <a:r>
                  <a:rPr lang="en-US" sz="1000" i="1" dirty="0"/>
                  <a:t>et al.</a:t>
                </a:r>
                <a:r>
                  <a:rPr lang="en-US" sz="1000" dirty="0"/>
                  <a:t>, Phys. Rev. Research 2, 033429 (2020</a:t>
                </a:r>
                <a:r>
                  <a:rPr lang="en-US" sz="1200" dirty="0"/>
                  <a:t>)</a:t>
                </a:r>
                <a:endParaRPr lang="en-DE" sz="1200" dirty="0"/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AFF3C4BA-49EC-4FA7-8156-7C3899DEEC9C}"/>
                  </a:ext>
                </a:extLst>
              </p:cNvPr>
              <p:cNvGrpSpPr/>
              <p:nvPr/>
            </p:nvGrpSpPr>
            <p:grpSpPr>
              <a:xfrm>
                <a:off x="617949" y="4092086"/>
                <a:ext cx="3606571" cy="1731896"/>
                <a:chOff x="617949" y="4092086"/>
                <a:chExt cx="3606571" cy="1731896"/>
              </a:xfrm>
            </p:grpSpPr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C0B13C42-AB85-4D99-905F-996E0E33DA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7949" y="4207516"/>
                  <a:ext cx="2524495" cy="64556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8CD008C0-C676-4F8F-9FCF-A438230A12D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7949" y="5039407"/>
                      <a:ext cx="2274462" cy="54399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limLow>
                              <m:limLowPr>
                                <m:ctrlPr>
                                  <a:rPr lang="en-US" sz="11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lim>
                            </m:limLow>
                            <m:r>
                              <a:rPr lang="en-US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1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limLow>
                              <m:limLowPr>
                                <m:ctrlPr>
                                  <a:rPr lang="en-US" sz="11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1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lim>
                            </m:limLow>
                            <m:f>
                              <m:fPr>
                                <m:ctrlPr>
                                  <a:rPr lang="en-US" sz="11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11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1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𝜓</m:t>
                                        </m:r>
                                      </m:e>
                                      <m:sub>
                                        <m:r>
                                          <a:rPr lang="en-US" sz="11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11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11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1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𝐻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US" sz="11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𝜓</m:t>
                                        </m:r>
                                      </m:e>
                                      <m:sub>
                                        <m:r>
                                          <a:rPr lang="en-US" sz="11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11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11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1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𝜓</m:t>
                                        </m:r>
                                      </m:e>
                                      <m:sub>
                                        <m:r>
                                          <a:rPr lang="en-US" sz="11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  <m:sup>
                                        <m:r>
                                          <a:rPr lang="en-US" sz="11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den>
                            </m:f>
                            <m:r>
                              <a:rPr lang="en-US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</m:oMath>
                        </m:oMathPara>
                      </a14:m>
                      <a:endParaRPr lang="en-DE" sz="1100" dirty="0"/>
                    </a:p>
                  </p:txBody>
                </p:sp>
              </mc:Choice>
              <mc:Fallback xmlns="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8CD008C0-C676-4F8F-9FCF-A438230A12D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7949" y="5039407"/>
                      <a:ext cx="2274462" cy="543994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C3C994F7-DD1F-47D1-85D4-75D03D2EF5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-1" b="4132"/>
                <a:stretch/>
              </p:blipFill>
              <p:spPr>
                <a:xfrm>
                  <a:off x="3206478" y="4092086"/>
                  <a:ext cx="1018042" cy="1731896"/>
                </a:xfrm>
                <a:prstGeom prst="rect">
                  <a:avLst/>
                </a:prstGeom>
              </p:spPr>
            </p:pic>
          </p:grp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FA530A5-570D-487E-A178-76A21A32AAD4}"/>
                </a:ext>
              </a:extLst>
            </p:cNvPr>
            <p:cNvSpPr/>
            <p:nvPr/>
          </p:nvSpPr>
          <p:spPr>
            <a:xfrm>
              <a:off x="355101" y="3836134"/>
              <a:ext cx="4304216" cy="2596572"/>
            </a:xfrm>
            <a:prstGeom prst="rect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5CE9770-EE4E-4F69-A4BC-56EFE35E627A}"/>
              </a:ext>
            </a:extLst>
          </p:cNvPr>
          <p:cNvGrpSpPr/>
          <p:nvPr/>
        </p:nvGrpSpPr>
        <p:grpSpPr>
          <a:xfrm>
            <a:off x="4872642" y="4050760"/>
            <a:ext cx="3232830" cy="2373154"/>
            <a:chOff x="4744136" y="3827342"/>
            <a:chExt cx="3537181" cy="259657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82B8069-5856-44F9-9869-17C1DE4A2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63424" y="4069640"/>
              <a:ext cx="3098604" cy="172202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ABCBBEC-1F5B-4772-8022-0FD79140FF9D}"/>
                </a:ext>
              </a:extLst>
            </p:cNvPr>
            <p:cNvSpPr txBox="1"/>
            <p:nvPr/>
          </p:nvSpPr>
          <p:spPr>
            <a:xfrm>
              <a:off x="4982932" y="6033966"/>
              <a:ext cx="305958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0" i="0" dirty="0">
                  <a:effectLst/>
                </a:rPr>
                <a:t>M. </a:t>
              </a:r>
              <a:r>
                <a:rPr lang="en-US" sz="1000" b="0" i="0" u="none" strike="noStrike" baseline="0" dirty="0" err="1"/>
                <a:t>Ziatdinov</a:t>
              </a:r>
              <a:r>
                <a:rPr lang="en-US" sz="1000" dirty="0"/>
                <a:t> </a:t>
              </a:r>
              <a:r>
                <a:rPr lang="en-US" sz="1000" b="0" i="1" u="none" strike="noStrike" baseline="0" dirty="0"/>
                <a:t>et al.</a:t>
              </a:r>
              <a:r>
                <a:rPr lang="en-US" sz="1000" b="0" i="0" u="none" strike="noStrike" baseline="0" dirty="0"/>
                <a:t>, ACS nano 11, 12742 (2017)</a:t>
              </a:r>
              <a:endParaRPr lang="en-DE" sz="100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81740C6-BB54-4228-BE04-8F0685A45ABB}"/>
                </a:ext>
              </a:extLst>
            </p:cNvPr>
            <p:cNvSpPr/>
            <p:nvPr/>
          </p:nvSpPr>
          <p:spPr>
            <a:xfrm>
              <a:off x="4744136" y="3827342"/>
              <a:ext cx="3537181" cy="2596572"/>
            </a:xfrm>
            <a:prstGeom prst="rect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91ABA77-75FA-4D6E-82AF-5388261BFFD1}"/>
              </a:ext>
            </a:extLst>
          </p:cNvPr>
          <p:cNvGrpSpPr/>
          <p:nvPr/>
        </p:nvGrpSpPr>
        <p:grpSpPr>
          <a:xfrm>
            <a:off x="8363887" y="4050760"/>
            <a:ext cx="3179552" cy="2373154"/>
            <a:chOff x="8337113" y="3827342"/>
            <a:chExt cx="3478887" cy="259657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5E82A73-45CE-4056-9BEE-9BC552684364}"/>
                </a:ext>
              </a:extLst>
            </p:cNvPr>
            <p:cNvSpPr txBox="1"/>
            <p:nvPr/>
          </p:nvSpPr>
          <p:spPr>
            <a:xfrm>
              <a:off x="8337113" y="6034928"/>
              <a:ext cx="347888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0" i="0" u="none" strike="noStrike" baseline="0" dirty="0"/>
                <a:t>A. Ziletti </a:t>
              </a:r>
              <a:r>
                <a:rPr lang="en-US" sz="1000" b="0" i="1" u="none" strike="noStrike" baseline="0" dirty="0"/>
                <a:t>et al.</a:t>
              </a:r>
              <a:r>
                <a:rPr lang="en-US" sz="1000" b="0" i="0" u="none" strike="noStrike" baseline="0" dirty="0"/>
                <a:t>, </a:t>
              </a:r>
              <a:r>
                <a:rPr lang="en-US" sz="1000" b="0" i="1" u="none" strike="noStrike" baseline="0" dirty="0"/>
                <a:t>Nature Communications</a:t>
              </a:r>
              <a:r>
                <a:rPr lang="en-US" sz="1000" b="0" i="0" u="none" strike="noStrike" baseline="0" dirty="0"/>
                <a:t>, </a:t>
              </a:r>
              <a:r>
                <a:rPr lang="en-US" sz="1000" i="0" u="none" strike="noStrike" baseline="0" dirty="0"/>
                <a:t>9</a:t>
              </a:r>
              <a:r>
                <a:rPr lang="en-US" sz="1000" b="0" i="0" u="none" strike="noStrike" baseline="0" dirty="0"/>
                <a:t>, 2775 (2018)</a:t>
              </a:r>
              <a:endParaRPr lang="en-DE" sz="1000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0692DBA-6CF6-4E28-ABA9-8ABACF411E41}"/>
                </a:ext>
              </a:extLst>
            </p:cNvPr>
            <p:cNvGrpSpPr/>
            <p:nvPr/>
          </p:nvGrpSpPr>
          <p:grpSpPr>
            <a:xfrm>
              <a:off x="8948464" y="4069640"/>
              <a:ext cx="2256185" cy="1852978"/>
              <a:chOff x="8121320" y="4236426"/>
              <a:chExt cx="2165680" cy="1778648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73549E5-ECDF-48FB-A747-E6A35BC28964}"/>
                  </a:ext>
                </a:extLst>
              </p:cNvPr>
              <p:cNvGrpSpPr/>
              <p:nvPr/>
            </p:nvGrpSpPr>
            <p:grpSpPr>
              <a:xfrm>
                <a:off x="8121320" y="5029410"/>
                <a:ext cx="2165680" cy="985664"/>
                <a:chOff x="7647857" y="4137724"/>
                <a:chExt cx="4434170" cy="2018120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53485AF4-3C52-45BE-B58D-D1FC66AE7197}"/>
                    </a:ext>
                  </a:extLst>
                </p:cNvPr>
                <p:cNvGrpSpPr/>
                <p:nvPr/>
              </p:nvGrpSpPr>
              <p:grpSpPr>
                <a:xfrm>
                  <a:off x="7647857" y="4137725"/>
                  <a:ext cx="2253241" cy="2018119"/>
                  <a:chOff x="8777652" y="3856854"/>
                  <a:chExt cx="2566835" cy="2298990"/>
                </a:xfrm>
              </p:grpSpPr>
              <p:pic>
                <p:nvPicPr>
                  <p:cNvPr id="12" name="Picture 11">
                    <a:extLst>
                      <a:ext uri="{FF2B5EF4-FFF2-40B4-BE49-F238E27FC236}">
                        <a16:creationId xmlns:a16="http://schemas.microsoft.com/office/drawing/2014/main" id="{51F0C319-0A3F-42AC-A55A-19E921F1DC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8777652" y="3856854"/>
                    <a:ext cx="2566835" cy="1224000"/>
                  </a:xfrm>
                  <a:prstGeom prst="rect">
                    <a:avLst/>
                  </a:prstGeom>
                </p:spPr>
              </p:pic>
              <p:pic>
                <p:nvPicPr>
                  <p:cNvPr id="13" name="Picture 12">
                    <a:extLst>
                      <a:ext uri="{FF2B5EF4-FFF2-40B4-BE49-F238E27FC236}">
                        <a16:creationId xmlns:a16="http://schemas.microsoft.com/office/drawing/2014/main" id="{EB5592BC-2A08-49B1-9A20-DC3E7391C1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8814502" y="4967844"/>
                    <a:ext cx="2507116" cy="11880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ACB4A5FF-9945-4232-BFFC-1CC1FC78B4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881021" y="4137724"/>
                  <a:ext cx="2139850" cy="1008000"/>
                </a:xfrm>
                <a:prstGeom prst="rect">
                  <a:avLst/>
                </a:prstGeom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BCF008F0-FA69-415B-BE26-2AB6182A82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9655" b="5789"/>
                <a:stretch/>
              </p:blipFill>
              <p:spPr>
                <a:xfrm>
                  <a:off x="9819864" y="5177325"/>
                  <a:ext cx="2262163" cy="943658"/>
                </a:xfrm>
                <a:prstGeom prst="rect">
                  <a:avLst/>
                </a:prstGeom>
              </p:spPr>
            </p:pic>
          </p:grp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F74D51A8-FD21-4752-8EB8-02BA45B71C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b="34019"/>
              <a:stretch/>
            </p:blipFill>
            <p:spPr>
              <a:xfrm>
                <a:off x="9138287" y="4236426"/>
                <a:ext cx="1113087" cy="347991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4CC5DAA-0E33-4ED3-85DD-72AB6BB310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b="35669"/>
              <a:stretch/>
            </p:blipFill>
            <p:spPr>
              <a:xfrm>
                <a:off x="8329936" y="4701004"/>
                <a:ext cx="790121" cy="229088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443D21D1-DB3F-40E0-967F-9BE23B9926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b="32247"/>
              <a:stretch/>
            </p:blipFill>
            <p:spPr>
              <a:xfrm>
                <a:off x="8223080" y="4236426"/>
                <a:ext cx="896977" cy="331911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8DC0BD30-380C-4B62-8DB3-DB6C15B30F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b="38113"/>
              <a:stretch/>
            </p:blipFill>
            <p:spPr>
              <a:xfrm>
                <a:off x="9313979" y="4669868"/>
                <a:ext cx="841186" cy="274845"/>
              </a:xfrm>
              <a:prstGeom prst="rect">
                <a:avLst/>
              </a:prstGeom>
            </p:spPr>
          </p:pic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C7CC21B-74E7-4EE2-9F94-E2E73989E050}"/>
                </a:ext>
              </a:extLst>
            </p:cNvPr>
            <p:cNvSpPr/>
            <p:nvPr/>
          </p:nvSpPr>
          <p:spPr>
            <a:xfrm>
              <a:off x="8337113" y="3827342"/>
              <a:ext cx="3478887" cy="2596572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7FBDE0-CEC5-445B-BFDF-A0FDEE43C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7"/>
    </mc:Choice>
    <mc:Fallback xmlns="">
      <p:transition spd="slow" advTm="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30BCD2-142F-4E30-A76E-C36D4B038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Introduction to Deep Learning // Angelo Ziletti, PhD // January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9B9257-DB61-4DC9-A990-0C9E89719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Predictions based on sequences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A53E6E-FEDD-44AB-8FA3-25A00486D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applications:</a:t>
            </a:r>
          </a:p>
          <a:p>
            <a:pPr lvl="1"/>
            <a:r>
              <a:rPr lang="en-US" dirty="0"/>
              <a:t>Speech recognition</a:t>
            </a:r>
          </a:p>
          <a:p>
            <a:pPr lvl="1"/>
            <a:r>
              <a:rPr lang="en-US" dirty="0"/>
              <a:t>Music generation</a:t>
            </a:r>
          </a:p>
          <a:p>
            <a:pPr lvl="1"/>
            <a:r>
              <a:rPr lang="en-US" dirty="0"/>
              <a:t>Sentiment classification of text</a:t>
            </a:r>
          </a:p>
          <a:p>
            <a:pPr lvl="1"/>
            <a:r>
              <a:rPr lang="en-US" dirty="0"/>
              <a:t>Machine Translation </a:t>
            </a:r>
          </a:p>
          <a:p>
            <a:pPr lvl="1"/>
            <a:r>
              <a:rPr lang="en-US" dirty="0"/>
              <a:t>DNA sequence analysis</a:t>
            </a:r>
          </a:p>
          <a:p>
            <a:pPr marL="324000" lvl="1" indent="0">
              <a:buNone/>
            </a:pPr>
            <a:endParaRPr lang="en-US" dirty="0"/>
          </a:p>
          <a:p>
            <a:r>
              <a:rPr lang="en-US" dirty="0"/>
              <a:t>In physics/materials science:</a:t>
            </a:r>
          </a:p>
          <a:p>
            <a:pPr lvl="1"/>
            <a:r>
              <a:rPr lang="en-US" dirty="0"/>
              <a:t>Any ideas?</a:t>
            </a:r>
          </a:p>
          <a:p>
            <a:pPr lvl="1"/>
            <a:r>
              <a:rPr lang="en-US" dirty="0"/>
              <a:t>Treat experimental spectra or in general any temporal signal</a:t>
            </a:r>
            <a:endParaRPr lang="en-DE" dirty="0"/>
          </a:p>
          <a:p>
            <a:pPr lvl="1"/>
            <a:r>
              <a:rPr lang="en-US" dirty="0"/>
              <a:t>Molecular properties (molecule seen as a sequence)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CC522E-CA46-4A28-B54B-06EE11BE3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84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2248F1-FF6B-40E0-8BDA-17778D609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Introduction to Deep Learning // Angelo Ziletti, PhD // January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271CAE-DF01-43A3-B41F-122FC4361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CEC3CE7-2D23-445A-A60A-E8360BEC81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3" y="1402200"/>
                <a:ext cx="7191206" cy="4753644"/>
              </a:xfrm>
            </p:spPr>
            <p:txBody>
              <a:bodyPr/>
              <a:lstStyle/>
              <a:p>
                <a:r>
                  <a:rPr lang="en-US" sz="1800" b="1" i="0" u="none" strike="noStrike" baseline="0" dirty="0"/>
                  <a:t>Example</a:t>
                </a:r>
                <a:r>
                  <a:rPr lang="en-US" sz="1800" b="0" i="0" u="none" strike="noStrike" baseline="0" dirty="0"/>
                  <a:t>: predict </a:t>
                </a:r>
                <a:r>
                  <a:rPr lang="en-US" b="0" i="0" dirty="0">
                    <a:effectLst/>
                  </a:rPr>
                  <a:t>stock prices (as quantified by the S&amp;P 500 index) </a:t>
                </a:r>
                <a:endParaRPr lang="en-US" sz="1800" b="0" i="0" u="none" strike="noStrike" baseline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u="none" strike="noStrike" baseline="0" dirty="0"/>
                  <a:t>is the index value at time step </a:t>
                </a:r>
                <a14:m>
                  <m:oMath xmlns:m="http://schemas.openxmlformats.org/officeDocument/2006/math">
                    <m:r>
                      <a:rPr lang="en-US" b="0" i="1" u="none" strike="noStrike" baseline="0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b="0" i="0" u="none" strike="noStrike" baseline="0" dirty="0"/>
                  <a:t>; </a:t>
                </a:r>
                <a14:m>
                  <m:oMath xmlns:m="http://schemas.openxmlformats.org/officeDocument/2006/math">
                    <m:r>
                      <a:rPr lang="en-US" b="0" i="1" u="none" strike="noStrike" baseline="0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b="0" i="0" u="none" strike="noStrike" baseline="0" dirty="0"/>
                  <a:t> discrete</a:t>
                </a:r>
              </a:p>
              <a:p>
                <a:pPr lvl="1"/>
                <a:r>
                  <a:rPr lang="en-US" dirty="0"/>
                  <a:t>Prediction on day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i="0" u="none" strike="noStrike" baseline="0" dirty="0"/>
                  <a:t> time step) </a:t>
                </a:r>
                <a14:m>
                  <m:oMath xmlns:m="http://schemas.openxmlformats.org/officeDocument/2006/math">
                    <m:r>
                      <a:rPr lang="en-US" b="0" i="1" u="none" strike="noStrike" baseline="0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b="0" i="0" u="none" strike="noStrike" baseline="0" dirty="0"/>
                  <a:t>:</a:t>
                </a:r>
              </a:p>
              <a:p>
                <a:pPr marL="5940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DE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DE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b="0" i="0" u="none" strike="noStrike" baseline="0" dirty="0"/>
              </a:p>
              <a:p>
                <a:endParaRPr lang="en-US" dirty="0"/>
              </a:p>
              <a:p>
                <a:r>
                  <a:rPr lang="en-US" dirty="0"/>
                  <a:t>Prediction of the </a:t>
                </a:r>
                <a:r>
                  <a:rPr lang="en-US" b="1" dirty="0"/>
                  <a:t>future</a:t>
                </a:r>
                <a:r>
                  <a:rPr lang="en-US" dirty="0"/>
                  <a:t> in principle </a:t>
                </a:r>
                <a:r>
                  <a:rPr lang="en-US" b="1" dirty="0"/>
                  <a:t>depends</a:t>
                </a:r>
                <a:r>
                  <a:rPr lang="en-US" dirty="0"/>
                  <a:t> </a:t>
                </a:r>
                <a:r>
                  <a:rPr lang="en-US" b="1" dirty="0"/>
                  <a:t>on the past</a:t>
                </a:r>
                <a:endParaRPr lang="en-US" b="1" i="0" u="none" strike="noStrike" baseline="0" dirty="0"/>
              </a:p>
              <a:p>
                <a:r>
                  <a:rPr lang="en-US" altLang="en-DE" dirty="0">
                    <a:solidFill>
                      <a:schemeClr val="tx1"/>
                    </a:solidFill>
                  </a:rPr>
                  <a:t>This </a:t>
                </a:r>
                <a:r>
                  <a:rPr lang="en-US" altLang="en-DE" b="1" dirty="0">
                    <a:solidFill>
                      <a:schemeClr val="tx1"/>
                    </a:solidFill>
                  </a:rPr>
                  <a:t>dependency</a:t>
                </a:r>
                <a:r>
                  <a:rPr lang="en-US" altLang="en-DE" dirty="0">
                    <a:solidFill>
                      <a:schemeClr val="tx1"/>
                    </a:solidFill>
                  </a:rPr>
                  <a:t> on the </a:t>
                </a:r>
                <a:r>
                  <a:rPr lang="en-US" altLang="en-DE" b="1" dirty="0">
                    <a:solidFill>
                      <a:schemeClr val="tx1"/>
                    </a:solidFill>
                  </a:rPr>
                  <a:t>past</a:t>
                </a:r>
                <a:r>
                  <a:rPr lang="en-US" altLang="en-DE" dirty="0">
                    <a:solidFill>
                      <a:schemeClr val="tx1"/>
                    </a:solidFill>
                  </a:rPr>
                  <a:t> is a </a:t>
                </a:r>
                <a:r>
                  <a:rPr kumimoji="0" lang="en-DE" altLang="en-D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major </a:t>
                </a:r>
                <a:r>
                  <a:rPr kumimoji="0" lang="en-DE" altLang="en-DE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problem</a:t>
                </a:r>
                <a:r>
                  <a:rPr kumimoji="0" lang="en-DE" altLang="en-D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: </a:t>
                </a:r>
                <a:endParaRPr kumimoji="0" lang="en-US" altLang="en-DE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1"/>
                <a:r>
                  <a:rPr kumimoji="0" lang="en-DE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the number of inputs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DE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varies, depending on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kumimoji="0" lang="en-US" altLang="en-DE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Roboto"/>
                </a:endParaRPr>
              </a:p>
              <a:p>
                <a:pPr lvl="1"/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Complexity </a:t>
                </a:r>
                <a:r>
                  <a:rPr kumimoji="0" lang="en-DE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increases with the amount of data that we encounter</a:t>
                </a:r>
                <a:endParaRPr lang="en-US" altLang="en-DE" dirty="0">
                  <a:solidFill>
                    <a:schemeClr val="tx1"/>
                  </a:solidFill>
                </a:endParaRPr>
              </a:p>
              <a:p>
                <a:r>
                  <a:rPr lang="en-US" altLang="en-DE" b="1" dirty="0">
                    <a:solidFill>
                      <a:schemeClr val="tx1"/>
                    </a:solidFill>
                  </a:rPr>
                  <a:t>Approximations</a:t>
                </a:r>
                <a:r>
                  <a:rPr lang="en-US" altLang="en-DE" dirty="0">
                    <a:solidFill>
                      <a:schemeClr val="tx1"/>
                    </a:solidFill>
                  </a:rPr>
                  <a:t> needed to make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lang="en-US" altLang="en-DE" dirty="0">
                    <a:solidFill>
                      <a:schemeClr val="tx1"/>
                    </a:solidFill>
                  </a:rPr>
                  <a:t>computationally tractable</a:t>
                </a:r>
              </a:p>
              <a:p>
                <a:pPr lvl="1"/>
                <a:r>
                  <a:rPr lang="en-US" altLang="en-DE" dirty="0">
                    <a:solidFill>
                      <a:schemeClr val="tx1"/>
                    </a:solidFill>
                  </a:rPr>
                  <a:t>The goal of sequence modelling is to find good approximations (like we did with CNN previously)</a:t>
                </a:r>
              </a:p>
              <a:p>
                <a:pPr lvl="1"/>
                <a:endParaRPr kumimoji="0" lang="en-DE" altLang="en-DE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CEC3CE7-2D23-445A-A60A-E8360BEC81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3" y="1402200"/>
                <a:ext cx="7191206" cy="4753644"/>
              </a:xfrm>
              <a:blipFill>
                <a:blip r:embed="rId2"/>
                <a:stretch>
                  <a:fillRect l="-339" t="-641" b="-64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285F55F9-2504-468C-BFBF-40568C92C962}"/>
              </a:ext>
            </a:extLst>
          </p:cNvPr>
          <p:cNvGrpSpPr/>
          <p:nvPr/>
        </p:nvGrpSpPr>
        <p:grpSpPr>
          <a:xfrm>
            <a:off x="7612219" y="1384630"/>
            <a:ext cx="4114801" cy="3161705"/>
            <a:chOff x="7612219" y="1384630"/>
            <a:chExt cx="4114801" cy="316170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B1EB27E-FF12-4C5E-BC96-C0259DC22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72399" y="1384630"/>
              <a:ext cx="3954621" cy="284802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E3E8EDC-05FE-46B0-A27D-31606B2FE37C}"/>
                </a:ext>
              </a:extLst>
            </p:cNvPr>
            <p:cNvSpPr txBox="1"/>
            <p:nvPr/>
          </p:nvSpPr>
          <p:spPr>
            <a:xfrm>
              <a:off x="7612219" y="4238558"/>
              <a:ext cx="411480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>
                  <a:effectLst/>
                </a:rPr>
                <a:t>(A prox</a:t>
              </a:r>
              <a:r>
                <a:rPr lang="en-US" sz="1400" dirty="0"/>
                <a:t>y for) s</a:t>
              </a:r>
              <a:r>
                <a:rPr lang="en-US" sz="1400" b="0" i="0" dirty="0">
                  <a:effectLst/>
                </a:rPr>
                <a:t>tock prices: S&amp;P 500 index </a:t>
              </a:r>
              <a:r>
                <a:rPr lang="en-US" sz="1400" dirty="0"/>
                <a:t>in 2020</a:t>
              </a:r>
              <a:endParaRPr lang="en-US" sz="1400" b="0" i="0" u="none" strike="noStrike" baseline="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1EDA158-8FDE-4F61-B939-853BAAD9ED11}"/>
              </a:ext>
            </a:extLst>
          </p:cNvPr>
          <p:cNvGrpSpPr/>
          <p:nvPr/>
        </p:nvGrpSpPr>
        <p:grpSpPr>
          <a:xfrm>
            <a:off x="8162571" y="2740098"/>
            <a:ext cx="1644840" cy="2964600"/>
            <a:chOff x="8162571" y="2740098"/>
            <a:chExt cx="1644840" cy="296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82ADF9F-D255-4C3E-8608-1F28B0ADA83E}"/>
                    </a:ext>
                  </a:extLst>
                </p14:cNvPr>
                <p14:cNvContentPartPr/>
                <p14:nvPr/>
              </p14:nvContentPartPr>
              <p14:xfrm>
                <a:off x="8401611" y="2740098"/>
                <a:ext cx="705960" cy="819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82ADF9F-D255-4C3E-8608-1F28B0ADA83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392611" y="2731458"/>
                  <a:ext cx="723600" cy="83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7945515-1D60-4DC9-9FFC-3525E3E10EB0}"/>
                    </a:ext>
                  </a:extLst>
                </p14:cNvPr>
                <p14:cNvContentPartPr/>
                <p14:nvPr/>
              </p14:nvContentPartPr>
              <p14:xfrm>
                <a:off x="8748651" y="3651618"/>
                <a:ext cx="107280" cy="1261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7945515-1D60-4DC9-9FFC-3525E3E10EB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40011" y="3642618"/>
                  <a:ext cx="124920" cy="12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A9743EC-12B8-4941-A848-9789567D5057}"/>
                    </a:ext>
                  </a:extLst>
                </p14:cNvPr>
                <p14:cNvContentPartPr/>
                <p14:nvPr/>
              </p14:nvContentPartPr>
              <p14:xfrm>
                <a:off x="8669091" y="3573498"/>
                <a:ext cx="300600" cy="1742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A9743EC-12B8-4941-A848-9789567D505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60451" y="3564858"/>
                  <a:ext cx="3182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9332C23-E3CB-45DA-986A-EBD5429D95EA}"/>
                    </a:ext>
                  </a:extLst>
                </p14:cNvPr>
                <p14:cNvContentPartPr/>
                <p14:nvPr/>
              </p14:nvContentPartPr>
              <p14:xfrm>
                <a:off x="8162571" y="5032218"/>
                <a:ext cx="173520" cy="210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9332C23-E3CB-45DA-986A-EBD5429D95E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153931" y="5023218"/>
                  <a:ext cx="1911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8B347B7-9976-4246-BD87-6CA8C8261AE9}"/>
                    </a:ext>
                  </a:extLst>
                </p14:cNvPr>
                <p14:cNvContentPartPr/>
                <p14:nvPr/>
              </p14:nvContentPartPr>
              <p14:xfrm>
                <a:off x="8328891" y="5122938"/>
                <a:ext cx="118440" cy="105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8B347B7-9976-4246-BD87-6CA8C8261AE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320251" y="5113938"/>
                  <a:ext cx="1360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DD25767-0FFD-404E-9681-CEA8CCD10637}"/>
                    </a:ext>
                  </a:extLst>
                </p14:cNvPr>
                <p14:cNvContentPartPr/>
                <p14:nvPr/>
              </p14:nvContentPartPr>
              <p14:xfrm>
                <a:off x="8471451" y="5124018"/>
                <a:ext cx="120240" cy="99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DD25767-0FFD-404E-9681-CEA8CCD1063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462811" y="5115378"/>
                  <a:ext cx="1378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2A4124B-3781-4222-955C-F943F5F4B322}"/>
                    </a:ext>
                  </a:extLst>
                </p14:cNvPr>
                <p14:cNvContentPartPr/>
                <p14:nvPr/>
              </p14:nvContentPartPr>
              <p14:xfrm>
                <a:off x="8616171" y="5134098"/>
                <a:ext cx="82080" cy="1594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2A4124B-3781-4222-955C-F943F5F4B32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607531" y="5125098"/>
                  <a:ext cx="997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92270C9-49AE-4A3A-BDDF-12FCBA6DBC15}"/>
                    </a:ext>
                  </a:extLst>
                </p14:cNvPr>
                <p14:cNvContentPartPr/>
                <p14:nvPr/>
              </p14:nvContentPartPr>
              <p14:xfrm>
                <a:off x="8751531" y="5134818"/>
                <a:ext cx="93600" cy="1342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92270C9-49AE-4A3A-BDDF-12FCBA6DBC1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742531" y="5125818"/>
                  <a:ext cx="1112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99A3F54-AAFC-45DF-8411-596C747C6F65}"/>
                    </a:ext>
                  </a:extLst>
                </p14:cNvPr>
                <p14:cNvContentPartPr/>
                <p14:nvPr/>
              </p14:nvContentPartPr>
              <p14:xfrm>
                <a:off x="8915691" y="5110698"/>
                <a:ext cx="115920" cy="163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99A3F54-AAFC-45DF-8411-596C747C6F6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907051" y="5102058"/>
                  <a:ext cx="1335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08E3AFA-0A12-44BD-93A8-D62C9F32D9B5}"/>
                    </a:ext>
                  </a:extLst>
                </p14:cNvPr>
                <p14:cNvContentPartPr/>
                <p14:nvPr/>
              </p14:nvContentPartPr>
              <p14:xfrm>
                <a:off x="9048891" y="5047698"/>
                <a:ext cx="115920" cy="2185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08E3AFA-0A12-44BD-93A8-D62C9F32D9B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040251" y="5038698"/>
                  <a:ext cx="1335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42761F4-FEFF-4AC5-B0CB-CB11144CD806}"/>
                    </a:ext>
                  </a:extLst>
                </p14:cNvPr>
                <p14:cNvContentPartPr/>
                <p14:nvPr/>
              </p14:nvContentPartPr>
              <p14:xfrm>
                <a:off x="9302331" y="5197818"/>
                <a:ext cx="29160" cy="106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42761F4-FEFF-4AC5-B0CB-CB11144CD80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293331" y="5189178"/>
                  <a:ext cx="468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E6D50E6-8F0E-4808-B7C9-FCE3D6E84F95}"/>
                    </a:ext>
                  </a:extLst>
                </p14:cNvPr>
                <p14:cNvContentPartPr/>
                <p14:nvPr/>
              </p14:nvContentPartPr>
              <p14:xfrm>
                <a:off x="9240051" y="5086578"/>
                <a:ext cx="4680" cy="16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E6D50E6-8F0E-4808-B7C9-FCE3D6E84F9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231051" y="5077938"/>
                  <a:ext cx="223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866DD3F-09DD-49B5-A265-0E57E0EACA32}"/>
                    </a:ext>
                  </a:extLst>
                </p14:cNvPr>
                <p14:cNvContentPartPr/>
                <p14:nvPr/>
              </p14:nvContentPartPr>
              <p14:xfrm>
                <a:off x="9242211" y="5086578"/>
                <a:ext cx="237960" cy="1612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866DD3F-09DD-49B5-A265-0E57E0EACA3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233571" y="5077938"/>
                  <a:ext cx="2556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5B25C41-91ED-4C84-AB5B-B384401160CA}"/>
                    </a:ext>
                  </a:extLst>
                </p14:cNvPr>
                <p14:cNvContentPartPr/>
                <p14:nvPr/>
              </p14:nvContentPartPr>
              <p14:xfrm>
                <a:off x="9524451" y="5131938"/>
                <a:ext cx="129240" cy="118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5B25C41-91ED-4C84-AB5B-B384401160C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515451" y="5122938"/>
                  <a:ext cx="1468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9F7F27A-2DCD-410C-AE6B-C4C88D5E9FFD}"/>
                    </a:ext>
                  </a:extLst>
                </p14:cNvPr>
                <p14:cNvContentPartPr/>
                <p14:nvPr/>
              </p14:nvContentPartPr>
              <p14:xfrm>
                <a:off x="9675291" y="5127618"/>
                <a:ext cx="132120" cy="174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9F7F27A-2DCD-410C-AE6B-C4C88D5E9FF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666651" y="5118618"/>
                  <a:ext cx="1497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E2178F7-B821-48AD-A3F4-693FA87D4752}"/>
                    </a:ext>
                  </a:extLst>
                </p14:cNvPr>
                <p14:cNvContentPartPr/>
                <p14:nvPr/>
              </p14:nvContentPartPr>
              <p14:xfrm>
                <a:off x="8349051" y="5477178"/>
                <a:ext cx="180360" cy="227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E2178F7-B821-48AD-A3F4-693FA87D475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340411" y="5468538"/>
                  <a:ext cx="1980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B9FAF1B-EFD2-4648-953E-4A3A032D750A}"/>
                    </a:ext>
                  </a:extLst>
                </p14:cNvPr>
                <p14:cNvContentPartPr/>
                <p14:nvPr/>
              </p14:nvContentPartPr>
              <p14:xfrm>
                <a:off x="8573691" y="5545218"/>
                <a:ext cx="140400" cy="123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B9FAF1B-EFD2-4648-953E-4A3A032D750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564691" y="5536218"/>
                  <a:ext cx="1580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6E88A96-6819-4867-82C0-54500A62A13D}"/>
                    </a:ext>
                  </a:extLst>
                </p14:cNvPr>
                <p14:cNvContentPartPr/>
                <p14:nvPr/>
              </p14:nvContentPartPr>
              <p14:xfrm>
                <a:off x="8801571" y="5528658"/>
                <a:ext cx="145440" cy="1551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6E88A96-6819-4867-82C0-54500A62A13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792931" y="5519658"/>
                  <a:ext cx="1630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5EBDB74-26A0-457E-B8FC-D06871CBC474}"/>
                    </a:ext>
                  </a:extLst>
                </p14:cNvPr>
                <p14:cNvContentPartPr/>
                <p14:nvPr/>
              </p14:nvContentPartPr>
              <p14:xfrm>
                <a:off x="9010731" y="5546658"/>
                <a:ext cx="127440" cy="1162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5EBDB74-26A0-457E-B8FC-D06871CBC47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001731" y="5537658"/>
                  <a:ext cx="1450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2258A67-022A-49D3-97A1-C1AE7E908DD0}"/>
                    </a:ext>
                  </a:extLst>
                </p14:cNvPr>
                <p14:cNvContentPartPr/>
                <p14:nvPr/>
              </p14:nvContentPartPr>
              <p14:xfrm>
                <a:off x="9146091" y="5398698"/>
                <a:ext cx="378360" cy="2894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2258A67-022A-49D3-97A1-C1AE7E908DD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137451" y="5389698"/>
                  <a:ext cx="396000" cy="30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4AC30D6-7FDA-4FC2-826E-4B437BF2092E}"/>
              </a:ext>
            </a:extLst>
          </p:cNvPr>
          <p:cNvGrpSpPr/>
          <p:nvPr/>
        </p:nvGrpSpPr>
        <p:grpSpPr>
          <a:xfrm>
            <a:off x="8889051" y="1502418"/>
            <a:ext cx="2730960" cy="1786680"/>
            <a:chOff x="8889051" y="1502418"/>
            <a:chExt cx="2730960" cy="178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3E7B760-80F2-45FC-B27B-4B690B4170D2}"/>
                    </a:ext>
                  </a:extLst>
                </p14:cNvPr>
                <p14:cNvContentPartPr/>
                <p14:nvPr/>
              </p14:nvContentPartPr>
              <p14:xfrm>
                <a:off x="9253011" y="2604018"/>
                <a:ext cx="2367000" cy="6850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3E7B760-80F2-45FC-B27B-4B690B4170D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244371" y="2595018"/>
                  <a:ext cx="2384640" cy="70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D911AFA-9B51-4048-AB14-13F55886313B}"/>
                    </a:ext>
                  </a:extLst>
                </p14:cNvPr>
                <p14:cNvContentPartPr/>
                <p14:nvPr/>
              </p14:nvContentPartPr>
              <p14:xfrm>
                <a:off x="10017291" y="2086698"/>
                <a:ext cx="171360" cy="5936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D911AFA-9B51-4048-AB14-13F55886313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008651" y="2077698"/>
                  <a:ext cx="189000" cy="6112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9D0F34E0-4EEB-495C-A7C6-582E327F66A0}"/>
                </a:ext>
              </a:extLst>
            </p:cNvPr>
            <p:cNvGrpSpPr/>
            <p:nvPr/>
          </p:nvGrpSpPr>
          <p:grpSpPr>
            <a:xfrm>
              <a:off x="9148971" y="1712298"/>
              <a:ext cx="1342440" cy="315000"/>
              <a:chOff x="9148971" y="1712298"/>
              <a:chExt cx="1342440" cy="315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564EFB1D-AF23-437B-AC14-6E952050830C}"/>
                      </a:ext>
                    </a:extLst>
                  </p14:cNvPr>
                  <p14:cNvContentPartPr/>
                  <p14:nvPr/>
                </p14:nvContentPartPr>
                <p14:xfrm>
                  <a:off x="9148971" y="1721658"/>
                  <a:ext cx="175680" cy="203040"/>
                </p14:xfrm>
              </p:contentPart>
            </mc:Choice>
            <mc:Fallback xmlns="">
              <p:pic>
                <p:nvPicPr>
                  <p:cNvPr id="96" name="Ink 95">
                    <a:extLst>
                      <a:ext uri="{FF2B5EF4-FFF2-40B4-BE49-F238E27FC236}">
                        <a16:creationId xmlns:a16="http://schemas.microsoft.com/office/drawing/2014/main" id="{564EFB1D-AF23-437B-AC14-6E952050830C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9139971" y="1713018"/>
                    <a:ext cx="19332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8D2098E1-6552-4CE1-97E7-31F64EE80836}"/>
                      </a:ext>
                    </a:extLst>
                  </p14:cNvPr>
                  <p14:cNvContentPartPr/>
                  <p14:nvPr/>
                </p14:nvContentPartPr>
                <p14:xfrm>
                  <a:off x="9310971" y="1772778"/>
                  <a:ext cx="131400" cy="150840"/>
                </p14:xfrm>
              </p:contentPart>
            </mc:Choice>
            <mc:Fallback xmlns="">
              <p:pic>
                <p:nvPicPr>
                  <p:cNvPr id="97" name="Ink 96">
                    <a:extLst>
                      <a:ext uri="{FF2B5EF4-FFF2-40B4-BE49-F238E27FC236}">
                        <a16:creationId xmlns:a16="http://schemas.microsoft.com/office/drawing/2014/main" id="{8D2098E1-6552-4CE1-97E7-31F64EE8083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9301971" y="1763778"/>
                    <a:ext cx="149040" cy="16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8BEE76D9-867F-47FD-88AF-354C80A49B4B}"/>
                      </a:ext>
                    </a:extLst>
                  </p14:cNvPr>
                  <p14:cNvContentPartPr/>
                  <p14:nvPr/>
                </p14:nvContentPartPr>
                <p14:xfrm>
                  <a:off x="9464331" y="1781778"/>
                  <a:ext cx="167040" cy="164520"/>
                </p14:xfrm>
              </p:contentPart>
            </mc:Choice>
            <mc:Fallback xmlns="">
              <p:pic>
                <p:nvPicPr>
                  <p:cNvPr id="98" name="Ink 97">
                    <a:extLst>
                      <a:ext uri="{FF2B5EF4-FFF2-40B4-BE49-F238E27FC236}">
                        <a16:creationId xmlns:a16="http://schemas.microsoft.com/office/drawing/2014/main" id="{8BEE76D9-867F-47FD-88AF-354C80A49B4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9455331" y="1773138"/>
                    <a:ext cx="184680" cy="18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AEA29B41-104D-4A57-9AFB-A6805C94FFF0}"/>
                      </a:ext>
                    </a:extLst>
                  </p14:cNvPr>
                  <p14:cNvContentPartPr/>
                  <p14:nvPr/>
                </p14:nvContentPartPr>
                <p14:xfrm>
                  <a:off x="9625251" y="1815978"/>
                  <a:ext cx="75600" cy="87840"/>
                </p14:xfrm>
              </p:contentPart>
            </mc:Choice>
            <mc:Fallback xmlns="">
              <p:pic>
                <p:nvPicPr>
                  <p:cNvPr id="99" name="Ink 98">
                    <a:extLst>
                      <a:ext uri="{FF2B5EF4-FFF2-40B4-BE49-F238E27FC236}">
                        <a16:creationId xmlns:a16="http://schemas.microsoft.com/office/drawing/2014/main" id="{AEA29B41-104D-4A57-9AFB-A6805C94FFF0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9616611" y="1807338"/>
                    <a:ext cx="93240" cy="10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BCE13DB2-27FC-42D7-B4DE-1D4DAEAC20C7}"/>
                      </a:ext>
                    </a:extLst>
                  </p14:cNvPr>
                  <p14:cNvContentPartPr/>
                  <p14:nvPr/>
                </p14:nvContentPartPr>
                <p14:xfrm>
                  <a:off x="9735411" y="1750458"/>
                  <a:ext cx="102240" cy="123840"/>
                </p14:xfrm>
              </p:contentPart>
            </mc:Choice>
            <mc:Fallback xmlns="">
              <p:pic>
                <p:nvPicPr>
                  <p:cNvPr id="100" name="Ink 99">
                    <a:extLst>
                      <a:ext uri="{FF2B5EF4-FFF2-40B4-BE49-F238E27FC236}">
                        <a16:creationId xmlns:a16="http://schemas.microsoft.com/office/drawing/2014/main" id="{BCE13DB2-27FC-42D7-B4DE-1D4DAEAC20C7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9726411" y="1741818"/>
                    <a:ext cx="119880" cy="14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7F602990-CAE9-4560-B414-296B634B8D13}"/>
                      </a:ext>
                    </a:extLst>
                  </p14:cNvPr>
                  <p14:cNvContentPartPr/>
                  <p14:nvPr/>
                </p14:nvContentPartPr>
                <p14:xfrm>
                  <a:off x="9904251" y="1712298"/>
                  <a:ext cx="122400" cy="180360"/>
                </p14:xfrm>
              </p:contentPart>
            </mc:Choice>
            <mc:Fallback xmlns="">
              <p:pic>
                <p:nvPicPr>
                  <p:cNvPr id="101" name="Ink 100">
                    <a:extLst>
                      <a:ext uri="{FF2B5EF4-FFF2-40B4-BE49-F238E27FC236}">
                        <a16:creationId xmlns:a16="http://schemas.microsoft.com/office/drawing/2014/main" id="{7F602990-CAE9-4560-B414-296B634B8D1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9895251" y="1703658"/>
                    <a:ext cx="140040" cy="19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C32879D3-ABFA-45FC-8B83-34BBA3CAC56C}"/>
                      </a:ext>
                    </a:extLst>
                  </p14:cNvPr>
                  <p14:cNvContentPartPr/>
                  <p14:nvPr/>
                </p14:nvContentPartPr>
                <p14:xfrm>
                  <a:off x="10052931" y="1735338"/>
                  <a:ext cx="124560" cy="117000"/>
                </p14:xfrm>
              </p:contentPart>
            </mc:Choice>
            <mc:Fallback xmlns="">
              <p:pic>
                <p:nvPicPr>
                  <p:cNvPr id="102" name="Ink 101">
                    <a:extLst>
                      <a:ext uri="{FF2B5EF4-FFF2-40B4-BE49-F238E27FC236}">
                        <a16:creationId xmlns:a16="http://schemas.microsoft.com/office/drawing/2014/main" id="{C32879D3-ABFA-45FC-8B83-34BBA3CAC56C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10043931" y="1726338"/>
                    <a:ext cx="14220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BC0D4FF6-D51B-4DDF-AA87-E0A78F4CC30C}"/>
                      </a:ext>
                    </a:extLst>
                  </p14:cNvPr>
                  <p14:cNvContentPartPr/>
                  <p14:nvPr/>
                </p14:nvContentPartPr>
                <p14:xfrm>
                  <a:off x="10301691" y="1724538"/>
                  <a:ext cx="189720" cy="302760"/>
                </p14:xfrm>
              </p:contentPart>
            </mc:Choice>
            <mc:Fallback xmlns="">
              <p:pic>
                <p:nvPicPr>
                  <p:cNvPr id="103" name="Ink 102">
                    <a:extLst>
                      <a:ext uri="{FF2B5EF4-FFF2-40B4-BE49-F238E27FC236}">
                        <a16:creationId xmlns:a16="http://schemas.microsoft.com/office/drawing/2014/main" id="{BC0D4FF6-D51B-4DDF-AA87-E0A78F4CC30C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10292691" y="1715538"/>
                    <a:ext cx="207360" cy="3204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2E794B5F-BB06-4D0A-9120-1378FBADB0FE}"/>
                </a:ext>
              </a:extLst>
            </p:cNvPr>
            <p:cNvGrpSpPr/>
            <p:nvPr/>
          </p:nvGrpSpPr>
          <p:grpSpPr>
            <a:xfrm>
              <a:off x="8889051" y="1608978"/>
              <a:ext cx="127080" cy="84600"/>
              <a:chOff x="8889051" y="1608978"/>
              <a:chExt cx="127080" cy="8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ACB0BB7E-C847-494C-BE46-32A5A15E93F9}"/>
                      </a:ext>
                    </a:extLst>
                  </p14:cNvPr>
                  <p14:cNvContentPartPr/>
                  <p14:nvPr/>
                </p14:nvContentPartPr>
                <p14:xfrm>
                  <a:off x="8889051" y="1622658"/>
                  <a:ext cx="360" cy="70920"/>
                </p14:xfrm>
              </p:contentPart>
            </mc:Choice>
            <mc:Fallback xmlns="">
              <p:pic>
                <p:nvPicPr>
                  <p:cNvPr id="105" name="Ink 104">
                    <a:extLst>
                      <a:ext uri="{FF2B5EF4-FFF2-40B4-BE49-F238E27FC236}">
                        <a16:creationId xmlns:a16="http://schemas.microsoft.com/office/drawing/2014/main" id="{ACB0BB7E-C847-494C-BE46-32A5A15E93F9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8880411" y="1613658"/>
                    <a:ext cx="18000" cy="8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2A7B833B-D08A-4F7D-BC05-783C07E2AA6B}"/>
                      </a:ext>
                    </a:extLst>
                  </p14:cNvPr>
                  <p14:cNvContentPartPr/>
                  <p14:nvPr/>
                </p14:nvContentPartPr>
                <p14:xfrm>
                  <a:off x="8993451" y="1608978"/>
                  <a:ext cx="22680" cy="78480"/>
                </p14:xfrm>
              </p:contentPart>
            </mc:Choice>
            <mc:Fallback xmlns="">
              <p:pic>
                <p:nvPicPr>
                  <p:cNvPr id="106" name="Ink 105">
                    <a:extLst>
                      <a:ext uri="{FF2B5EF4-FFF2-40B4-BE49-F238E27FC236}">
                        <a16:creationId xmlns:a16="http://schemas.microsoft.com/office/drawing/2014/main" id="{2A7B833B-D08A-4F7D-BC05-783C07E2AA6B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8984811" y="1600338"/>
                    <a:ext cx="40320" cy="961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D5051C73-6A6E-4430-BC33-D3442CEE0A67}"/>
                </a:ext>
              </a:extLst>
            </p:cNvPr>
            <p:cNvGrpSpPr/>
            <p:nvPr/>
          </p:nvGrpSpPr>
          <p:grpSpPr>
            <a:xfrm>
              <a:off x="10481691" y="1502418"/>
              <a:ext cx="177840" cy="81360"/>
              <a:chOff x="10481691" y="1502418"/>
              <a:chExt cx="177840" cy="81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9EE60F81-DE5A-4AD9-B1C6-99E60D5C09A6}"/>
                      </a:ext>
                    </a:extLst>
                  </p14:cNvPr>
                  <p14:cNvContentPartPr/>
                  <p14:nvPr/>
                </p14:nvContentPartPr>
                <p14:xfrm>
                  <a:off x="10481691" y="1527978"/>
                  <a:ext cx="360" cy="55800"/>
                </p14:xfrm>
              </p:contentPart>
            </mc:Choice>
            <mc:Fallback xmlns=""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9EE60F81-DE5A-4AD9-B1C6-99E60D5C09A6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10472691" y="1518978"/>
                    <a:ext cx="18000" cy="73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BA3F559A-58BA-4847-A047-DF12092319C6}"/>
                      </a:ext>
                    </a:extLst>
                  </p14:cNvPr>
                  <p14:cNvContentPartPr/>
                  <p14:nvPr/>
                </p14:nvContentPartPr>
                <p14:xfrm>
                  <a:off x="10619211" y="1502418"/>
                  <a:ext cx="40320" cy="79920"/>
                </p14:xfrm>
              </p:contentPart>
            </mc:Choice>
            <mc:Fallback xmlns=""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BA3F559A-58BA-4847-A047-DF12092319C6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10610571" y="1493418"/>
                    <a:ext cx="57960" cy="975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275B04-F30C-4F9D-99B0-F42DD92E3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22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C7A38F-4324-458C-A847-26CF5D234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Introduction to Deep Learning // Angelo Ziletti, PhD // January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174C29-AD8C-4603-8FFB-FABFE8DEE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Autoregressive models 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E94A129-28EB-4826-AB67-4B50045BC2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We need to approximate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DE" sz="1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DE" sz="18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Autoregressive models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 </a:t>
                </a:r>
              </a:p>
              <a:p>
                <a:pPr lvl="1"/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Assumes </a:t>
                </a:r>
                <a:r>
                  <a:rPr kumimoji="0" lang="en-DE" altLang="en-DE" b="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that the </a:t>
                </a:r>
                <a:r>
                  <a:rPr kumimoji="0" lang="en-US" altLang="en-DE" b="1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entire</a:t>
                </a:r>
                <a:r>
                  <a:rPr kumimoji="0" lang="en-DE" altLang="en-DE" b="1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sequence </a:t>
                </a:r>
                <a:r>
                  <a:rPr 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DE" altLang="en-DE" b="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is </a:t>
                </a:r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actually </a:t>
                </a:r>
                <a:r>
                  <a:rPr kumimoji="0" lang="en-US" altLang="en-DE" b="1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not</a:t>
                </a:r>
                <a:r>
                  <a:rPr kumimoji="0" lang="en-DE" altLang="en-DE" b="1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necessary</a:t>
                </a:r>
                <a:endParaRPr lang="en-US" altLang="en-DE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lvl="1"/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Keep only some timespan of length </a:t>
                </a:r>
                <a14:m>
                  <m:oMath xmlns:m="http://schemas.openxmlformats.org/officeDocument/2006/math">
                    <m:r>
                      <a:rPr kumimoji="0" lang="en-US" altLang="en-DE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, only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en-DE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D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(if </a:t>
                </a:r>
                <a14:m>
                  <m:oMath xmlns:m="http://schemas.openxmlformats.org/officeDocument/2006/math">
                    <m:r>
                      <a:rPr lang="en-US" altLang="en-DE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en-DE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en-D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 first-order Markov process)</a:t>
                </a:r>
              </a:p>
              <a:p>
                <a:pPr marL="324000" lvl="1" indent="0">
                  <a:buNone/>
                </a:pPr>
                <a:endParaRPr kumimoji="0" lang="en-US" altLang="en-DE" b="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endParaRPr>
              </a:p>
              <a:p>
                <a:pPr lvl="1"/>
                <a:r>
                  <a:rPr lang="en-US" altLang="en-D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</a:t>
                </a:r>
                <a:r>
                  <a:rPr kumimoji="0" lang="en-DE" altLang="en-DE" b="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umber of arguments is </a:t>
                </a:r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fixed</a:t>
                </a:r>
                <a:r>
                  <a:rPr lang="en-US" altLang="en-D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 o</a:t>
                </a:r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ne can </a:t>
                </a:r>
                <a:r>
                  <a:rPr kumimoji="0" lang="en-DE" altLang="en-DE" b="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train a deep network as </a:t>
                </a:r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seen before (</a:t>
                </a:r>
                <a:r>
                  <a:rPr kumimoji="0" lang="en-US" altLang="en-DE" b="0" i="1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e.g.</a:t>
                </a:r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MLP)</a:t>
                </a:r>
              </a:p>
              <a:p>
                <a:pPr lvl="1"/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These models </a:t>
                </a:r>
                <a:r>
                  <a:rPr kumimoji="0" lang="en-DE" altLang="en-DE" b="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perform regression on themselves </a:t>
                </a:r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(hence the name) (e.g. </a:t>
                </a:r>
                <a:r>
                  <a:rPr lang="en-US" altLang="en-D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auto-regressive moving average (ARMA) models) </a:t>
                </a:r>
                <a:endParaRPr kumimoji="0" lang="en-US" altLang="en-DE" b="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endParaRPr>
              </a:p>
              <a:p>
                <a:pPr lvl="1"/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Some questions:</a:t>
                </a:r>
              </a:p>
              <a:p>
                <a:pPr lvl="2"/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How to chose the right </a:t>
                </a:r>
                <a14:m>
                  <m:oMath xmlns:m="http://schemas.openxmlformats.org/officeDocument/2006/math">
                    <m:r>
                      <a:rPr lang="en-US" altLang="en-DE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? </a:t>
                </a:r>
                <a:r>
                  <a:rPr lang="en-US" altLang="en-DE" dirty="0"/>
                  <a:t>Is there even a right </a:t>
                </a:r>
                <a14:m>
                  <m:oMath xmlns:m="http://schemas.openxmlformats.org/officeDocument/2006/math">
                    <m:r>
                      <a:rPr lang="en-US" altLang="en-DE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altLang="en-DE" dirty="0"/>
                  <a:t>?</a:t>
                </a:r>
                <a:endParaRPr kumimoji="0" lang="en-US" altLang="en-DE" b="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endParaRPr>
              </a:p>
              <a:p>
                <a:pPr lvl="2"/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Sometimes</a:t>
                </a:r>
                <a:r>
                  <a:rPr kumimoji="0" lang="en-US" altLang="en-DE" b="0" i="0" u="none" strike="noStrike" cap="none" normalizeH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we need to look far away in the past, sometimes not</a:t>
                </a:r>
                <a:endParaRPr lang="en-US" altLang="en-DE" dirty="0"/>
              </a:p>
              <a:p>
                <a:pPr lvl="1"/>
                <a:r>
                  <a:rPr lang="en-US" altLang="en-DE" dirty="0"/>
                  <a:t>Wouldn’t it be better to look at the whole sequence and </a:t>
                </a:r>
                <a:r>
                  <a:rPr lang="en-US" altLang="en-DE" b="1" dirty="0"/>
                  <a:t>keep</a:t>
                </a:r>
                <a:r>
                  <a:rPr lang="en-US" altLang="en-DE" dirty="0"/>
                  <a:t> </a:t>
                </a:r>
                <a:r>
                  <a:rPr lang="en-US" altLang="en-DE" b="1" dirty="0"/>
                  <a:t>only</a:t>
                </a:r>
                <a:r>
                  <a:rPr lang="en-US" altLang="en-DE" dirty="0"/>
                  <a:t> </a:t>
                </a:r>
                <a:r>
                  <a:rPr lang="en-US" altLang="en-DE" b="1" dirty="0"/>
                  <a:t>relevant</a:t>
                </a:r>
                <a:r>
                  <a:rPr lang="en-US" altLang="en-DE" dirty="0"/>
                  <a:t> </a:t>
                </a:r>
                <a:r>
                  <a:rPr lang="en-US" altLang="en-DE" b="1" dirty="0"/>
                  <a:t>information</a:t>
                </a:r>
                <a:r>
                  <a:rPr lang="en-US" altLang="en-DE" dirty="0"/>
                  <a:t> from the past?</a:t>
                </a:r>
                <a:endParaRPr kumimoji="0" lang="en-DE" altLang="en-DE" b="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E94A129-28EB-4826-AB67-4B50045BC2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" t="-9850" b="-109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392985-58EF-48E3-8DF4-D35EED311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5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C158F3-D548-464E-B804-C17003714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Introduction to Deep Learning // Angelo Ziletti, PhD // January 2021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ED3EA9-80E2-4577-B2F7-9C10A4276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autoregressive models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36E28C4-3784-46B7-B772-74C11738E6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3" y="1402200"/>
                <a:ext cx="6137726" cy="3043183"/>
              </a:xfrm>
            </p:spPr>
            <p:txBody>
              <a:bodyPr/>
              <a:lstStyle/>
              <a:p>
                <a:r>
                  <a:rPr lang="en-US" dirty="0"/>
                  <a:t>Introduce a </a:t>
                </a:r>
                <a:r>
                  <a:rPr lang="en-US" b="1" dirty="0"/>
                  <a:t>latent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b="1" i="0" u="none" strike="noStrike" baseline="0" dirty="0"/>
                  <a:t>summarizes</a:t>
                </a:r>
                <a:r>
                  <a:rPr lang="en-US" b="0" i="0" u="none" strike="noStrike" baseline="0" dirty="0"/>
                  <a:t> all the relevant information about </a:t>
                </a:r>
                <a:r>
                  <a:rPr lang="en-US" b="1" i="0" u="none" strike="noStrike" baseline="0" dirty="0"/>
                  <a:t>the past</a:t>
                </a:r>
              </a:p>
              <a:p>
                <a:pPr lvl="1"/>
                <a:r>
                  <a:rPr lang="en-US" dirty="0"/>
                  <a:t>At every new timestep, update the latent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state as follows:</a:t>
                </a:r>
              </a:p>
              <a:p>
                <a:pPr marL="32400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/>
                  <a:t>This exploit the fact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summarizes the past up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; it is a recurrent relation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The prediction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is thus approximated by</a:t>
                </a:r>
              </a:p>
              <a:p>
                <a:pPr marL="6300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36E28C4-3784-46B7-B772-74C11738E6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3" y="1402200"/>
                <a:ext cx="6137726" cy="3043183"/>
              </a:xfrm>
              <a:blipFill>
                <a:blip r:embed="rId2"/>
                <a:stretch>
                  <a:fillRect l="-397" t="-1002" r="-199" b="-1623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02EC2B7-CC65-442B-981D-D7D1ED1B9AEE}"/>
                  </a:ext>
                </a:extLst>
              </p:cNvPr>
              <p:cNvSpPr/>
              <p:nvPr/>
            </p:nvSpPr>
            <p:spPr>
              <a:xfrm>
                <a:off x="7869121" y="3435379"/>
                <a:ext cx="665823" cy="48728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02EC2B7-CC65-442B-981D-D7D1ED1B9A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9121" y="3435379"/>
                <a:ext cx="665823" cy="4872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96DBA77-13DB-49B5-92CD-E7B75B63A446}"/>
                  </a:ext>
                </a:extLst>
              </p:cNvPr>
              <p:cNvSpPr/>
              <p:nvPr/>
            </p:nvSpPr>
            <p:spPr>
              <a:xfrm>
                <a:off x="9168959" y="3435378"/>
                <a:ext cx="665823" cy="48728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96DBA77-13DB-49B5-92CD-E7B75B63A4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959" y="3435378"/>
                <a:ext cx="665823" cy="4872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0677FF6-05E8-498F-BD60-72157F950F96}"/>
                  </a:ext>
                </a:extLst>
              </p:cNvPr>
              <p:cNvSpPr/>
              <p:nvPr/>
            </p:nvSpPr>
            <p:spPr>
              <a:xfrm>
                <a:off x="10380761" y="3445939"/>
                <a:ext cx="665823" cy="48728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0677FF6-05E8-498F-BD60-72157F950F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0761" y="3445939"/>
                <a:ext cx="665823" cy="4872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74C8B8D-6A65-48C6-BB3D-1109962C3956}"/>
                  </a:ext>
                </a:extLst>
              </p:cNvPr>
              <p:cNvSpPr/>
              <p:nvPr/>
            </p:nvSpPr>
            <p:spPr>
              <a:xfrm>
                <a:off x="7869121" y="2494633"/>
                <a:ext cx="665823" cy="48728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74C8B8D-6A65-48C6-BB3D-1109962C39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9121" y="2494633"/>
                <a:ext cx="665823" cy="4872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794D14C-D180-4987-B4E6-1719B96475FC}"/>
                  </a:ext>
                </a:extLst>
              </p:cNvPr>
              <p:cNvSpPr/>
              <p:nvPr/>
            </p:nvSpPr>
            <p:spPr>
              <a:xfrm>
                <a:off x="9168959" y="2494633"/>
                <a:ext cx="665823" cy="48728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794D14C-D180-4987-B4E6-1719B96475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959" y="2494633"/>
                <a:ext cx="665823" cy="4872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8C9E47F-1DB6-4A1B-A7CA-110182F70A8A}"/>
                  </a:ext>
                </a:extLst>
              </p:cNvPr>
              <p:cNvSpPr/>
              <p:nvPr/>
            </p:nvSpPr>
            <p:spPr>
              <a:xfrm>
                <a:off x="10380761" y="2494633"/>
                <a:ext cx="665823" cy="48728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DE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8C9E47F-1DB6-4A1B-A7CA-110182F70A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0761" y="2494633"/>
                <a:ext cx="665823" cy="4872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9AFA869-09EC-46B8-8ACA-23EC39AE3793}"/>
                  </a:ext>
                </a:extLst>
              </p:cNvPr>
              <p:cNvSpPr/>
              <p:nvPr/>
            </p:nvSpPr>
            <p:spPr>
              <a:xfrm>
                <a:off x="7869121" y="1534846"/>
                <a:ext cx="665823" cy="48728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DE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9AFA869-09EC-46B8-8ACA-23EC39AE37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9121" y="1534846"/>
                <a:ext cx="665823" cy="4872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2DD29ED-6FB0-4FED-8151-40F4CF50892F}"/>
                  </a:ext>
                </a:extLst>
              </p:cNvPr>
              <p:cNvSpPr/>
              <p:nvPr/>
            </p:nvSpPr>
            <p:spPr>
              <a:xfrm>
                <a:off x="9168959" y="1542726"/>
                <a:ext cx="665823" cy="48728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DE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2DD29ED-6FB0-4FED-8151-40F4CF5089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959" y="1542726"/>
                <a:ext cx="665823" cy="487285"/>
              </a:xfrm>
              <a:prstGeom prst="rect">
                <a:avLst/>
              </a:prstGeom>
              <a:blipFill>
                <a:blip r:embed="rId10"/>
                <a:stretch>
                  <a:fillRect r="-4425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5E59351-62FF-468F-9478-34B4045C5605}"/>
                  </a:ext>
                </a:extLst>
              </p:cNvPr>
              <p:cNvSpPr/>
              <p:nvPr/>
            </p:nvSpPr>
            <p:spPr>
              <a:xfrm>
                <a:off x="10380761" y="1550606"/>
                <a:ext cx="665823" cy="48728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DE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5E59351-62FF-468F-9478-34B4045C56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0761" y="1550606"/>
                <a:ext cx="665823" cy="48728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1D750E05-2D1C-44CF-83F2-737612C965AD}"/>
              </a:ext>
            </a:extLst>
          </p:cNvPr>
          <p:cNvGrpSpPr/>
          <p:nvPr/>
        </p:nvGrpSpPr>
        <p:grpSpPr>
          <a:xfrm>
            <a:off x="7028345" y="2619694"/>
            <a:ext cx="706680" cy="223560"/>
            <a:chOff x="6545447" y="3005091"/>
            <a:chExt cx="706680" cy="22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0CB0632-7AC8-4248-8762-E6F8E6958E0C}"/>
                    </a:ext>
                  </a:extLst>
                </p14:cNvPr>
                <p14:cNvContentPartPr/>
                <p14:nvPr/>
              </p14:nvContentPartPr>
              <p14:xfrm>
                <a:off x="6545447" y="3088251"/>
                <a:ext cx="98640" cy="21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0CB0632-7AC8-4248-8762-E6F8E6958E0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536447" y="3079611"/>
                  <a:ext cx="1162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45AB7BD-2483-4E0A-A9B7-9BFBAEA58852}"/>
                    </a:ext>
                  </a:extLst>
                </p14:cNvPr>
                <p14:cNvContentPartPr/>
                <p14:nvPr/>
              </p14:nvContentPartPr>
              <p14:xfrm>
                <a:off x="6783047" y="3102651"/>
                <a:ext cx="96840" cy="147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45AB7BD-2483-4E0A-A9B7-9BFBAEA5885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774047" y="3094011"/>
                  <a:ext cx="1144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E8D555B-0971-4C03-A4C3-B5AF23C5B1F0}"/>
                    </a:ext>
                  </a:extLst>
                </p14:cNvPr>
                <p14:cNvContentPartPr/>
                <p14:nvPr/>
              </p14:nvContentPartPr>
              <p14:xfrm>
                <a:off x="7002647" y="3103731"/>
                <a:ext cx="116640" cy="3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E8D555B-0971-4C03-A4C3-B5AF23C5B1F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994007" y="3094731"/>
                  <a:ext cx="1342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84ECE7D-E64D-434C-8C1D-C6E72976BBAA}"/>
                    </a:ext>
                  </a:extLst>
                </p14:cNvPr>
                <p14:cNvContentPartPr/>
                <p14:nvPr/>
              </p14:nvContentPartPr>
              <p14:xfrm>
                <a:off x="7132967" y="3005091"/>
                <a:ext cx="119160" cy="223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84ECE7D-E64D-434C-8C1D-C6E72976BBA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123967" y="2996091"/>
                  <a:ext cx="136800" cy="24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B68ED0D-ACAC-41BA-B920-72EF795AC502}"/>
                  </a:ext>
                </a:extLst>
              </p14:cNvPr>
              <p14:cNvContentPartPr/>
              <p14:nvPr/>
            </p14:nvContentPartPr>
            <p14:xfrm>
              <a:off x="8142545" y="3020014"/>
              <a:ext cx="128880" cy="3736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B68ED0D-ACAC-41BA-B920-72EF795AC50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133545" y="3011374"/>
                <a:ext cx="14652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7573260-8DAF-4366-9B32-9350830EAD7C}"/>
                  </a:ext>
                </a:extLst>
              </p14:cNvPr>
              <p14:cNvContentPartPr/>
              <p14:nvPr/>
            </p14:nvContentPartPr>
            <p14:xfrm>
              <a:off x="8122745" y="2047654"/>
              <a:ext cx="110520" cy="3920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7573260-8DAF-4366-9B32-9350830EAD7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13745" y="2038654"/>
                <a:ext cx="128160" cy="40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25C94849-6A6F-4F36-96B0-47AF51388F85}"/>
              </a:ext>
            </a:extLst>
          </p:cNvPr>
          <p:cNvGrpSpPr/>
          <p:nvPr/>
        </p:nvGrpSpPr>
        <p:grpSpPr>
          <a:xfrm>
            <a:off x="8602625" y="2686294"/>
            <a:ext cx="490320" cy="226440"/>
            <a:chOff x="8119727" y="3071691"/>
            <a:chExt cx="490320" cy="22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C912DC4-8520-4B8A-A489-18926286DD0F}"/>
                    </a:ext>
                  </a:extLst>
                </p14:cNvPr>
                <p14:cNvContentPartPr/>
                <p14:nvPr/>
              </p14:nvContentPartPr>
              <p14:xfrm>
                <a:off x="8119727" y="3158091"/>
                <a:ext cx="426600" cy="428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C912DC4-8520-4B8A-A489-18926286DD0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10727" y="3149451"/>
                  <a:ext cx="4442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7C64B3E-D694-4AC1-85B5-A1A16A7A90A0}"/>
                    </a:ext>
                  </a:extLst>
                </p14:cNvPr>
                <p14:cNvContentPartPr/>
                <p14:nvPr/>
              </p14:nvContentPartPr>
              <p14:xfrm>
                <a:off x="8470727" y="3071691"/>
                <a:ext cx="139320" cy="226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7C64B3E-D694-4AC1-85B5-A1A16A7A90A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462087" y="3063051"/>
                  <a:ext cx="156960" cy="24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70501E67-7767-4109-8309-BBBD42E67351}"/>
                  </a:ext>
                </a:extLst>
              </p14:cNvPr>
              <p14:cNvContentPartPr/>
              <p14:nvPr/>
            </p14:nvContentPartPr>
            <p14:xfrm>
              <a:off x="9417665" y="3006694"/>
              <a:ext cx="156240" cy="3888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70501E67-7767-4109-8309-BBBD42E6735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409025" y="2997694"/>
                <a:ext cx="17388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749ECB79-62B8-4CF9-954F-DF2CC5AC6D6E}"/>
                  </a:ext>
                </a:extLst>
              </p14:cNvPr>
              <p14:cNvContentPartPr/>
              <p14:nvPr/>
            </p14:nvContentPartPr>
            <p14:xfrm>
              <a:off x="9459425" y="2018494"/>
              <a:ext cx="163800" cy="4406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749ECB79-62B8-4CF9-954F-DF2CC5AC6D6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450785" y="2009854"/>
                <a:ext cx="18144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FB4B4AA-B57D-4545-AF6D-2C61D717CDDC}"/>
                  </a:ext>
                </a:extLst>
              </p14:cNvPr>
              <p14:cNvContentPartPr/>
              <p14:nvPr/>
            </p14:nvContentPartPr>
            <p14:xfrm>
              <a:off x="9901145" y="2662174"/>
              <a:ext cx="429480" cy="1231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FB4B4AA-B57D-4545-AF6D-2C61D717CDD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892145" y="2653534"/>
                <a:ext cx="44712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4219D64B-F4F5-42F3-9006-E7790BB68281}"/>
                  </a:ext>
                </a:extLst>
              </p14:cNvPr>
              <p14:cNvContentPartPr/>
              <p14:nvPr/>
            </p14:nvContentPartPr>
            <p14:xfrm>
              <a:off x="10685225" y="2998774"/>
              <a:ext cx="124200" cy="3751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4219D64B-F4F5-42F3-9006-E7790BB6828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676225" y="2990134"/>
                <a:ext cx="14184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E2629E90-D510-4FF9-BB55-F380E5027A13}"/>
                  </a:ext>
                </a:extLst>
              </p14:cNvPr>
              <p14:cNvContentPartPr/>
              <p14:nvPr/>
            </p14:nvContentPartPr>
            <p14:xfrm>
              <a:off x="10609625" y="2073214"/>
              <a:ext cx="193320" cy="3765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E2629E90-D510-4FF9-BB55-F380E5027A1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600985" y="2064574"/>
                <a:ext cx="210960" cy="39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D53DDD18-6310-4F2E-9ED1-E7A047296B10}"/>
              </a:ext>
            </a:extLst>
          </p:cNvPr>
          <p:cNvGrpSpPr/>
          <p:nvPr/>
        </p:nvGrpSpPr>
        <p:grpSpPr>
          <a:xfrm>
            <a:off x="11175313" y="2682765"/>
            <a:ext cx="498822" cy="139913"/>
            <a:chOff x="10752407" y="3049011"/>
            <a:chExt cx="856080" cy="24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0E33189-7E08-45C7-8E47-8D6240E9935C}"/>
                    </a:ext>
                  </a:extLst>
                </p14:cNvPr>
                <p14:cNvContentPartPr/>
                <p14:nvPr/>
              </p14:nvContentPartPr>
              <p14:xfrm>
                <a:off x="10752407" y="3140091"/>
                <a:ext cx="164160" cy="205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0E33189-7E08-45C7-8E47-8D6240E9935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736978" y="3125003"/>
                  <a:ext cx="194400" cy="500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C525004-6AD5-43E5-BF3C-8E13477A7FCF}"/>
                    </a:ext>
                  </a:extLst>
                </p14:cNvPr>
                <p14:cNvContentPartPr/>
                <p14:nvPr/>
              </p14:nvContentPartPr>
              <p14:xfrm>
                <a:off x="11021687" y="3162771"/>
                <a:ext cx="114840" cy="3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C525004-6AD5-43E5-BF3C-8E13477A7FC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006252" y="3149271"/>
                  <a:ext cx="145094" cy="297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BA69FEE-016C-46B9-8D3C-62F4467BF790}"/>
                    </a:ext>
                  </a:extLst>
                </p14:cNvPr>
                <p14:cNvContentPartPr/>
                <p14:nvPr/>
              </p14:nvContentPartPr>
              <p14:xfrm>
                <a:off x="11261447" y="3153771"/>
                <a:ext cx="139320" cy="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BA69FEE-016C-46B9-8D3C-62F4467BF79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246035" y="3144771"/>
                  <a:ext cx="169527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8F9ADEF-EC6B-431A-9A1E-73052EAC6624}"/>
                    </a:ext>
                  </a:extLst>
                </p14:cNvPr>
                <p14:cNvContentPartPr/>
                <p14:nvPr/>
              </p14:nvContentPartPr>
              <p14:xfrm>
                <a:off x="11461247" y="3049011"/>
                <a:ext cx="147240" cy="240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8F9ADEF-EC6B-431A-9A1E-73052EAC662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445845" y="3033579"/>
                  <a:ext cx="177427" cy="27036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ontent Placeholder 4">
                <a:extLst>
                  <a:ext uri="{FF2B5EF4-FFF2-40B4-BE49-F238E27FC236}">
                    <a16:creationId xmlns:a16="http://schemas.microsoft.com/office/drawing/2014/main" id="{60DF2AA9-F295-4508-B0F7-3E09F33C09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1981" y="5234707"/>
                <a:ext cx="11139069" cy="956153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Arbitrary length sequence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mapped to a fixed length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latin typeface="ComputerModernRoman"/>
                  </a:rPr>
                  <a:t> </a:t>
                </a:r>
                <a:r>
                  <a:rPr lang="en-US" dirty="0">
                    <a:latin typeface="ComputerModernRoman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</a:t>
                </a:r>
                <a:r>
                  <a:rPr lang="en-US" b="1" dirty="0"/>
                  <a:t>lossy summary </a:t>
                </a:r>
                <a:r>
                  <a:rPr lang="en-US" dirty="0"/>
                  <a:t>of the past </a:t>
                </a:r>
              </a:p>
              <a:p>
                <a:r>
                  <a:rPr lang="en-US" dirty="0"/>
                  <a:t>Recurrent neural networks (RNNs) aim at learning this (crucial) mapping function from data</a:t>
                </a:r>
              </a:p>
            </p:txBody>
          </p:sp>
        </mc:Choice>
        <mc:Fallback xmlns="">
          <p:sp>
            <p:nvSpPr>
              <p:cNvPr id="58" name="Content Placeholder 4">
                <a:extLst>
                  <a:ext uri="{FF2B5EF4-FFF2-40B4-BE49-F238E27FC236}">
                    <a16:creationId xmlns:a16="http://schemas.microsoft.com/office/drawing/2014/main" id="{60DF2AA9-F295-4508-B0F7-3E09F33C0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1" y="5234707"/>
                <a:ext cx="11139069" cy="956153"/>
              </a:xfrm>
              <a:prstGeom prst="rect">
                <a:avLst/>
              </a:prstGeom>
              <a:blipFill>
                <a:blip r:embed="rId46"/>
                <a:stretch>
                  <a:fillRect l="-219" t="-445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59BFC-83A1-4CDA-87B4-20DF75260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7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B07A7D-74F7-4B95-AB24-392D284B2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Introduction to Deep Learning // Angelo Ziletti, PhD // January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D8E372-7E52-4DD7-9FC4-60E0024DB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 (RNN)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7847B92-0B51-49A0-8B6D-579B4E9BFE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28138" y="1402199"/>
                <a:ext cx="6282669" cy="4919469"/>
              </a:xfrm>
            </p:spPr>
            <p:txBody>
              <a:bodyPr/>
              <a:lstStyle/>
              <a:p>
                <a:r>
                  <a:rPr lang="en-US" b="0" i="0" u="none" strike="noStrike" baseline="0" dirty="0"/>
                  <a:t>When trained to perform a task that requires predicting the future from the past, the RNN </a:t>
                </a:r>
                <a:r>
                  <a:rPr lang="en-US" b="1" i="0" u="none" strike="noStrike" baseline="0" dirty="0"/>
                  <a:t>learns</a:t>
                </a:r>
                <a:r>
                  <a:rPr lang="en-US" b="0" i="0" u="none" strike="noStrike" baseline="0" dirty="0"/>
                  <a:t> </a:t>
                </a:r>
                <a:r>
                  <a:rPr lang="en-US" b="1" i="0" u="none" strike="noStrike" baseline="0" dirty="0"/>
                  <a:t>to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b="0" i="0" u="none" strike="noStrike" baseline="0" dirty="0">
                    <a:latin typeface="CMR8"/>
                  </a:rPr>
                  <a:t> </a:t>
                </a:r>
                <a:r>
                  <a:rPr lang="en-US" b="0" i="0" u="none" strike="noStrike" baseline="0" dirty="0"/>
                  <a:t>as a </a:t>
                </a:r>
                <a:r>
                  <a:rPr lang="en-US" i="0" u="none" strike="noStrike" baseline="0" dirty="0"/>
                  <a:t>lossy</a:t>
                </a:r>
                <a:r>
                  <a:rPr lang="en-US" b="1" i="0" u="none" strike="noStrike" baseline="0" dirty="0"/>
                  <a:t> summary </a:t>
                </a:r>
                <a:r>
                  <a:rPr lang="en-US" b="0" i="0" u="none" strike="noStrike" baseline="0" dirty="0"/>
                  <a:t>of the </a:t>
                </a:r>
                <a:r>
                  <a:rPr lang="en-US" b="1" i="0" u="none" strike="noStrike" baseline="0" dirty="0"/>
                  <a:t>task-relevant aspects </a:t>
                </a:r>
                <a:r>
                  <a:rPr lang="en-US" b="0" i="0" u="none" strike="noStrike" baseline="0" dirty="0"/>
                  <a:t>of the past sequence of inputs (up to</a:t>
                </a:r>
                <a:r>
                  <a:rPr lang="en-US" b="0" i="0" u="none" strike="noStrike" dirty="0"/>
                  <a:t> </a:t>
                </a:r>
                <a14:m>
                  <m:oMath xmlns:m="http://schemas.openxmlformats.org/officeDocument/2006/math">
                    <m:r>
                      <a:rPr lang="en-US" b="0" i="1" u="none" strike="noStrike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b="0" i="0" u="none" strike="noStrike" baseline="0" dirty="0"/>
                  <a:t>Do this by applying a </a:t>
                </a:r>
                <a:r>
                  <a:rPr lang="en-US" b="1" i="0" u="none" strike="noStrike" baseline="0" dirty="0"/>
                  <a:t>recurrence relation </a:t>
                </a:r>
                <a:r>
                  <a:rPr lang="en-US" b="0" i="0" u="none" strike="noStrike" baseline="0" dirty="0"/>
                  <a:t>at every time step to process a sequence:</a:t>
                </a: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</m:sSub>
                    <m:d>
                      <m:dPr>
                        <m:ctrlPr>
                          <a:rPr lang="en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: cell state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</m:sSub>
                  </m:oMath>
                </a14:m>
                <a:r>
                  <a:rPr lang="en-US" dirty="0"/>
                  <a:t>: mapping function parameterized by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: old state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: input vector at time step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>
                  <a:latin typeface="ComputerModernRoman"/>
                </a:endParaRPr>
              </a:p>
              <a:p>
                <a:r>
                  <a:rPr lang="en-US" dirty="0"/>
                  <a:t>This mapping function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</m:sSub>
                  </m:oMath>
                </a14:m>
                <a:r>
                  <a:rPr lang="en-US" dirty="0"/>
                  <a:t> is fixed</a:t>
                </a:r>
              </a:p>
              <a:p>
                <a:pPr lvl="1"/>
                <a:r>
                  <a:rPr lang="en-US" dirty="0"/>
                  <a:t>assumption: the </a:t>
                </a:r>
                <a:r>
                  <a:rPr lang="en-US" b="1" dirty="0"/>
                  <a:t>dynamics</a:t>
                </a:r>
                <a:r>
                  <a:rPr lang="en-US" dirty="0"/>
                  <a:t> of the </a:t>
                </a:r>
                <a:r>
                  <a:rPr lang="en-US" b="1" dirty="0"/>
                  <a:t>sequence</a:t>
                </a:r>
                <a:r>
                  <a:rPr lang="en-US" dirty="0"/>
                  <a:t> itself does not change (</a:t>
                </a:r>
                <a:r>
                  <a:rPr lang="en-US" b="1" dirty="0"/>
                  <a:t>stationary</a:t>
                </a:r>
                <a:r>
                  <a:rPr lang="en-US" dirty="0"/>
                  <a:t>)</a:t>
                </a: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7847B92-0B51-49A0-8B6D-579B4E9BFE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28138" y="1402199"/>
                <a:ext cx="6282669" cy="4919469"/>
              </a:xfrm>
              <a:blipFill>
                <a:blip r:embed="rId2"/>
                <a:stretch>
                  <a:fillRect l="-388" t="-620" r="-16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E4DCF59C-D4FA-4942-BD5D-6AD86D12F362}"/>
              </a:ext>
            </a:extLst>
          </p:cNvPr>
          <p:cNvGrpSpPr/>
          <p:nvPr/>
        </p:nvGrpSpPr>
        <p:grpSpPr>
          <a:xfrm>
            <a:off x="945170" y="1822136"/>
            <a:ext cx="3608065" cy="4175403"/>
            <a:chOff x="945170" y="1822136"/>
            <a:chExt cx="3608065" cy="4175403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56B39EC-7BCA-4B55-82AC-B93EA7561B5F}"/>
                </a:ext>
              </a:extLst>
            </p:cNvPr>
            <p:cNvGrpSpPr/>
            <p:nvPr/>
          </p:nvGrpSpPr>
          <p:grpSpPr>
            <a:xfrm>
              <a:off x="945170" y="1822136"/>
              <a:ext cx="3064122" cy="4175403"/>
              <a:chOff x="945170" y="1822137"/>
              <a:chExt cx="2624499" cy="357634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51F05360-28AD-4FF8-BF70-6D45F694349C}"/>
                      </a:ext>
                    </a:extLst>
                  </p:cNvPr>
                  <p:cNvSpPr/>
                  <p:nvPr/>
                </p:nvSpPr>
                <p:spPr>
                  <a:xfrm>
                    <a:off x="1820005" y="4721469"/>
                    <a:ext cx="677008" cy="677008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DE" dirty="0"/>
                  </a:p>
                </p:txBody>
              </p:sp>
            </mc:Choice>
            <mc:Fallback xmlns="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51F05360-28AD-4FF8-BF70-6D45F694349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0005" y="4721469"/>
                    <a:ext cx="677008" cy="677008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8A3458F4-527D-4635-A5E5-B84B2955A34B}"/>
                  </a:ext>
                </a:extLst>
              </p:cNvPr>
              <p:cNvSpPr/>
              <p:nvPr/>
            </p:nvSpPr>
            <p:spPr>
              <a:xfrm>
                <a:off x="1283674" y="3100353"/>
                <a:ext cx="1749671" cy="1019908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RNN</a:t>
                </a:r>
              </a:p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recurrent cell</a:t>
                </a:r>
                <a:endParaRPr lang="en-DE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2517B1CF-4253-4EF8-98F0-66FC14AE98E7}"/>
                      </a:ext>
                    </a:extLst>
                  </p:cNvPr>
                  <p:cNvSpPr/>
                  <p:nvPr/>
                </p:nvSpPr>
                <p:spPr>
                  <a:xfrm>
                    <a:off x="1820005" y="1822137"/>
                    <a:ext cx="677008" cy="677008"/>
                  </a:xfrm>
                  <a:prstGeom prst="ellipse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DE" dirty="0"/>
                  </a:p>
                </p:txBody>
              </p:sp>
            </mc:Choice>
            <mc:Fallback xmlns=""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2517B1CF-4253-4EF8-98F0-66FC14AE98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0005" y="1822137"/>
                    <a:ext cx="677008" cy="677008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CCD25EB4-D61D-4467-9A71-D153C9BCB021}"/>
                  </a:ext>
                </a:extLst>
              </p:cNvPr>
              <p:cNvCxnSpPr>
                <a:cxnSpLocks/>
                <a:stCxn id="7" idx="0"/>
                <a:endCxn id="8" idx="2"/>
              </p:cNvCxnSpPr>
              <p:nvPr/>
            </p:nvCxnSpPr>
            <p:spPr>
              <a:xfrm flipV="1">
                <a:off x="2158509" y="4120261"/>
                <a:ext cx="1" cy="601208"/>
              </a:xfrm>
              <a:prstGeom prst="straightConnector1">
                <a:avLst/>
              </a:prstGeom>
              <a:ln>
                <a:tailEnd type="triangle" w="lg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FCC1383C-1EA8-40C5-92A5-A9EF69093EF6}"/>
                  </a:ext>
                </a:extLst>
              </p:cNvPr>
              <p:cNvCxnSpPr/>
              <p:nvPr/>
            </p:nvCxnSpPr>
            <p:spPr>
              <a:xfrm flipV="1">
                <a:off x="2158508" y="2499145"/>
                <a:ext cx="1" cy="601208"/>
              </a:xfrm>
              <a:prstGeom prst="straightConnector1">
                <a:avLst/>
              </a:prstGeom>
              <a:ln>
                <a:tailEnd type="triangle" w="lg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4C49EE2-38BA-4F2A-8D81-DC26FF0DFFFB}"/>
                      </a:ext>
                    </a:extLst>
                  </p:cNvPr>
                  <p:cNvSpPr txBox="1"/>
                  <p:nvPr/>
                </p:nvSpPr>
                <p:spPr>
                  <a:xfrm>
                    <a:off x="2911350" y="3635413"/>
                    <a:ext cx="658319" cy="4001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DE" sz="20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E4C49EE2-38BA-4F2A-8D81-DC26FF0DFF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11350" y="3635413"/>
                    <a:ext cx="658319" cy="4001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3" name="Connector: Elbow 32">
                <a:extLst>
                  <a:ext uri="{FF2B5EF4-FFF2-40B4-BE49-F238E27FC236}">
                    <a16:creationId xmlns:a16="http://schemas.microsoft.com/office/drawing/2014/main" id="{26504A87-1F61-4B67-BB87-8006653F9672}"/>
                  </a:ext>
                </a:extLst>
              </p:cNvPr>
              <p:cNvCxnSpPr>
                <a:cxnSpLocks/>
                <a:stCxn id="8" idx="3"/>
              </p:cNvCxnSpPr>
              <p:nvPr/>
            </p:nvCxnSpPr>
            <p:spPr>
              <a:xfrm flipV="1">
                <a:off x="3033345" y="2799749"/>
                <a:ext cx="338503" cy="810558"/>
              </a:xfrm>
              <a:prstGeom prst="bentConnector2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Connector: Elbow 35">
                <a:extLst>
                  <a:ext uri="{FF2B5EF4-FFF2-40B4-BE49-F238E27FC236}">
                    <a16:creationId xmlns:a16="http://schemas.microsoft.com/office/drawing/2014/main" id="{DA145B07-7811-49C4-BC0A-A8793B5620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172" y="2799749"/>
                <a:ext cx="2426675" cy="1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Connector: Elbow 39">
                <a:extLst>
                  <a:ext uri="{FF2B5EF4-FFF2-40B4-BE49-F238E27FC236}">
                    <a16:creationId xmlns:a16="http://schemas.microsoft.com/office/drawing/2014/main" id="{A27C6406-7335-4B86-87C9-AB4E81D39697}"/>
                  </a:ext>
                </a:extLst>
              </p:cNvPr>
              <p:cNvCxnSpPr>
                <a:cxnSpLocks/>
                <a:endCxn id="8" idx="1"/>
              </p:cNvCxnSpPr>
              <p:nvPr/>
            </p:nvCxnSpPr>
            <p:spPr>
              <a:xfrm rot="16200000" flipH="1">
                <a:off x="709143" y="3035776"/>
                <a:ext cx="810558" cy="338504"/>
              </a:xfrm>
              <a:prstGeom prst="bentConnector2">
                <a:avLst/>
              </a:prstGeom>
              <a:ln>
                <a:tailEnd type="triangle" w="lg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262E662-3490-40CF-9232-8D9738F492C8}"/>
                </a:ext>
              </a:extLst>
            </p:cNvPr>
            <p:cNvSpPr txBox="1"/>
            <p:nvPr/>
          </p:nvSpPr>
          <p:spPr>
            <a:xfrm>
              <a:off x="2847798" y="1985779"/>
              <a:ext cx="1705437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b="0" i="0" u="none" strike="noStrike" baseline="0" dirty="0"/>
                <a:t>Output vector</a:t>
              </a:r>
              <a:endParaRPr lang="en-DE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1CC85B3-E8DB-4FDF-9CE9-4AFC29779691}"/>
                </a:ext>
              </a:extLst>
            </p:cNvPr>
            <p:cNvSpPr txBox="1"/>
            <p:nvPr/>
          </p:nvSpPr>
          <p:spPr>
            <a:xfrm>
              <a:off x="2847798" y="5453238"/>
              <a:ext cx="1705437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b="0" i="0" u="none" strike="noStrike" baseline="0" dirty="0"/>
                <a:t>Input vector</a:t>
              </a:r>
              <a:endParaRPr lang="en-DE" dirty="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28949F-8705-4D87-A2D3-984A88C73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68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VTI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-Corporate_Teach a Course_03_MO - v4.pptx" id="{D5AEBA98-7BE2-4600-B726-C10F88B0D5DD}" vid="{80972332-D852-4500-B88A-BEF94A57E0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0E7F611-2872-4820-B95F-32B269E9ADCC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0AD4E0F-D5B9-4E85-A9F9-55FB534FCA93}">
  <ds:schemaRefs>
    <ds:schemaRef ds:uri="16c05727-aa75-4e4a-9b5f-8a80a1165891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1225D5A-3A69-457C-B7D4-425712F5D40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3707</Words>
  <Application>Microsoft Office PowerPoint</Application>
  <PresentationFormat>Widescreen</PresentationFormat>
  <Paragraphs>499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Arial</vt:lpstr>
      <vt:lpstr>Calibri</vt:lpstr>
      <vt:lpstr>Cambria Math</vt:lpstr>
      <vt:lpstr>CMR8</vt:lpstr>
      <vt:lpstr>ComputerModernRoman</vt:lpstr>
      <vt:lpstr>Gill Sans MT</vt:lpstr>
      <vt:lpstr>Roboto</vt:lpstr>
      <vt:lpstr>Wingdings</vt:lpstr>
      <vt:lpstr>Wingdings 2</vt:lpstr>
      <vt:lpstr>DividendVTI</vt:lpstr>
      <vt:lpstr>Sequence models in deep learning</vt:lpstr>
      <vt:lpstr>Lecture Outline</vt:lpstr>
      <vt:lpstr>Main references for this class</vt:lpstr>
      <vt:lpstr>When the order of the data matters</vt:lpstr>
      <vt:lpstr>Predictions based on sequences</vt:lpstr>
      <vt:lpstr>Sequence model</vt:lpstr>
      <vt:lpstr>Autoregressive models </vt:lpstr>
      <vt:lpstr>Latent autoregressive models</vt:lpstr>
      <vt:lpstr>Recurrent Neural Network (RNN)</vt:lpstr>
      <vt:lpstr>RNN state update and output</vt:lpstr>
      <vt:lpstr>MLP, and RNN modelling for sequence data </vt:lpstr>
      <vt:lpstr>Unfolding the RNN: computational graph across time</vt:lpstr>
      <vt:lpstr>RNN: backpropagation trough time</vt:lpstr>
      <vt:lpstr>Standard RNN gradient flow: some considerations</vt:lpstr>
      <vt:lpstr>Standard RNN gradient flow: vanishing and exploding gradients </vt:lpstr>
      <vt:lpstr>Standard RNN gradient flow: vanishing and exploding gradients </vt:lpstr>
      <vt:lpstr>The need for specialized neural network architectures for sequences</vt:lpstr>
      <vt:lpstr>Lecture 2 Outline</vt:lpstr>
      <vt:lpstr>Simple RNN: one simple layer</vt:lpstr>
      <vt:lpstr>Long Short Term Memory (LSTM): four interacting layers instead of one</vt:lpstr>
      <vt:lpstr>The Core Idea Behind LSTMs: gated memory cell</vt:lpstr>
      <vt:lpstr>LSTM: remembering what is important through memory cell and gates</vt:lpstr>
      <vt:lpstr>Input gate, forget gate, output gate</vt:lpstr>
      <vt:lpstr>Candidate memory cell</vt:lpstr>
      <vt:lpstr>Memory cell update</vt:lpstr>
      <vt:lpstr>Hidden state update</vt:lpstr>
      <vt:lpstr>LSTM applications</vt:lpstr>
      <vt:lpstr>LSTM real-world applications</vt:lpstr>
      <vt:lpstr>Deep RNN</vt:lpstr>
      <vt:lpstr>Revealing ferroelectric switching character using deep recurrent neural networks [1]</vt:lpstr>
      <vt:lpstr>Bi-directional RNN</vt:lpstr>
      <vt:lpstr>Tutorials: recurrent neural networks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Deep Learning</dc:title>
  <dc:creator>Angelo Ziletti</dc:creator>
  <cp:lastModifiedBy>Angelo Ziletti</cp:lastModifiedBy>
  <cp:revision>1</cp:revision>
  <dcterms:created xsi:type="dcterms:W3CDTF">2021-01-03T08:28:46Z</dcterms:created>
  <dcterms:modified xsi:type="dcterms:W3CDTF">2021-09-06T14:09:42Z</dcterms:modified>
</cp:coreProperties>
</file>